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Barlow"/>
      <p:regular r:id="rId61"/>
      <p:bold r:id="rId62"/>
      <p:italic r:id="rId63"/>
      <p:boldItalic r:id="rId64"/>
    </p:embeddedFont>
    <p:embeddedFont>
      <p:font typeface="Barlow Ligh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6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8.xml"/><Relationship Id="rId66" Type="http://schemas.openxmlformats.org/officeDocument/2006/relationships/font" Target="fonts/BarlowLight-bold.fntdata"/><Relationship Id="rId21" Type="http://schemas.openxmlformats.org/officeDocument/2006/relationships/slide" Target="slides/slide17.xml"/><Relationship Id="rId65" Type="http://schemas.openxmlformats.org/officeDocument/2006/relationships/font" Target="fonts/BarlowLight-regular.fntdata"/><Relationship Id="rId24" Type="http://schemas.openxmlformats.org/officeDocument/2006/relationships/slide" Target="slides/slide20.xml"/><Relationship Id="rId68" Type="http://schemas.openxmlformats.org/officeDocument/2006/relationships/font" Target="fonts/BarlowLight-boldItalic.fntdata"/><Relationship Id="rId23" Type="http://schemas.openxmlformats.org/officeDocument/2006/relationships/slide" Target="slides/slide19.xml"/><Relationship Id="rId67" Type="http://schemas.openxmlformats.org/officeDocument/2006/relationships/font" Target="fonts/BarlowLight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ea71ab2a_0_8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1ea71ab2a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1ea71ab2a_0_9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1ea71ab2a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1ea71ab2a_0_9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1ea71ab2a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1ea71ab2a_0_8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1ea71ab2a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474c28f5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474c28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1ea71ab2a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1ea71ab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1ea71ab2a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1ea71ab2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1ea71ab2a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1ea71ab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ea71ab2a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1ea71ab2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451644e9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451644e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1ea71ab2a_0_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1ea71ab2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1ea71ab2a_0_4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1ea71ab2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1ea71ab2a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1ea71ab2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1ea71ab2a_0_4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1ea71ab2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1ea71ab2a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1ea71ab2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1ea71ab2a_0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1ea71ab2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21ea71ab2a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21ea71ab2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1ea71ab2a_0_5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1ea71ab2a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1ea71ab2a_0_3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21ea71ab2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3cf3eddb8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3cf3eddb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1ea71ab2a_0_7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1ea71ab2a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1ea71ab2a_0_7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1ea71ab2a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21ea71ab2a_0_6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21ea71ab2a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21ea71ab2a_0_6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21ea71ab2a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451644e9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2451644e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1ea71ab2a_0_5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1ea71ab2a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23cf3eddb8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23cf3eddb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21ea71ab2a_0_7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21ea71ab2a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1ea71ab2a_0_9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1ea71ab2a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1ea71ab2a_0_6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21ea71ab2a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b2f7c811e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b2f7c81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b72d1cf2b1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b72d1cf2b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3cf3eddb8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3cf3edd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1" name="Google Shape;61;p9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  <a:alpha val="29800"/>
                </a:srgbClr>
              </a:gs>
              <a:gs pos="100000">
                <a:srgbClr val="FFFFFF">
                  <a:alpha val="0"/>
                  <a:alpha val="298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amarth30/chitFund" TargetMode="External"/><Relationship Id="rId4" Type="http://schemas.openxmlformats.org/officeDocument/2006/relationships/hyperlink" Target="https://github.com/Maghribi-Foundation/chitFund" TargetMode="External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KeUPTJ1ru8D4QrViq8YQnTJ_YPET4CyrLJRk2qyPNtc/edit#heading=h.thneqtx0m17r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Maghribi-Foundation/chitFund/pull/3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aghribi-Foundation/chitFund/pull/5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Maghribi-Foundation/chitFund/pull/9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rive.google.com/drive/folders/1l2dwQOVBB9ecD36y3e4qF4fEg7eO21RF" TargetMode="External"/><Relationship Id="rId4" Type="http://schemas.openxmlformats.org/officeDocument/2006/relationships/hyperlink" Target="https://github.com/Maghribi-Foundation/chitFun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lucid.pixsellz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Olson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ICS-690 Chit Fund</a:t>
            </a:r>
            <a:r>
              <a:rPr lang="en">
                <a:solidFill>
                  <a:schemeClr val="lt2"/>
                </a:solidFill>
              </a:rPr>
              <a:t> E</a:t>
            </a:r>
            <a:r>
              <a:rPr lang="en"/>
              <a:t>TH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Dapp Project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3" name="Google Shape;73;p11"/>
          <p:cNvGrpSpPr/>
          <p:nvPr/>
        </p:nvGrpSpPr>
        <p:grpSpPr>
          <a:xfrm>
            <a:off x="5070100" y="-572576"/>
            <a:ext cx="3546732" cy="5523712"/>
            <a:chOff x="5070100" y="-572576"/>
            <a:chExt cx="3546732" cy="5523712"/>
          </a:xfrm>
        </p:grpSpPr>
        <p:sp>
          <p:nvSpPr>
            <p:cNvPr id="74" name="Google Shape;74;p11"/>
            <p:cNvSpPr/>
            <p:nvPr/>
          </p:nvSpPr>
          <p:spPr>
            <a:xfrm>
              <a:off x="6375228" y="-572576"/>
              <a:ext cx="465364" cy="2642770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6556947" y="3253174"/>
              <a:ext cx="464782" cy="1369591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7068432" y="-118583"/>
              <a:ext cx="131465" cy="2079689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6460572" y="4203456"/>
              <a:ext cx="301323" cy="451751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467866" y="1205886"/>
              <a:ext cx="464782" cy="1241169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716352" y="1106731"/>
              <a:ext cx="297833" cy="44616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341302" y="3161847"/>
              <a:ext cx="1163410" cy="1197587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189772" y="3404311"/>
              <a:ext cx="131465" cy="1546825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281830" y="4048322"/>
              <a:ext cx="301323" cy="451751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5366772" y="2053039"/>
              <a:ext cx="947016" cy="2298811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5516560" y="3165592"/>
              <a:ext cx="564254" cy="394563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5575198" y="3335550"/>
              <a:ext cx="447331" cy="327156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5070100" y="3267682"/>
              <a:ext cx="659072" cy="575865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618741" y="2677182"/>
              <a:ext cx="426390" cy="212100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983922" y="2592420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5543847" y="2718873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716352" y="2678342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0000"/>
                  </a:srgbClr>
                </a:gs>
                <a:gs pos="100000">
                  <a:srgbClr val="FFFFFF">
                    <a:alpha val="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946259" y="2924287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946840" y="3036819"/>
              <a:ext cx="577051" cy="389333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7797052" y="2835447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410315" y="1248496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5640222" y="1494441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640803" y="1606973"/>
              <a:ext cx="577052" cy="389333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5491015" y="1405600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753181" y="2011247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6892519" y="2504904"/>
              <a:ext cx="101216" cy="138044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891938" y="2683563"/>
              <a:ext cx="114013" cy="162260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6580170" y="2127259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>
            <p:ph type="title"/>
          </p:nvPr>
        </p:nvSpPr>
        <p:spPr>
          <a:xfrm>
            <a:off x="758400" y="1159000"/>
            <a:ext cx="3093300" cy="34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4" name="Google Shape;314;p2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500" y="131125"/>
            <a:ext cx="5474551" cy="48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>
            <p:ph type="title"/>
          </p:nvPr>
        </p:nvSpPr>
        <p:spPr>
          <a:xfrm>
            <a:off x="790700" y="940975"/>
            <a:ext cx="3093300" cy="34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Capitalization flow</a:t>
            </a:r>
            <a:endParaRPr/>
          </a:p>
        </p:txBody>
      </p:sp>
      <p:sp>
        <p:nvSpPr>
          <p:cNvPr id="321" name="Google Shape;321;p2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5" y="1537350"/>
            <a:ext cx="8791651" cy="2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>
            <p:ph type="title"/>
          </p:nvPr>
        </p:nvSpPr>
        <p:spPr>
          <a:xfrm>
            <a:off x="798775" y="670200"/>
            <a:ext cx="808200" cy="100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sp>
        <p:nvSpPr>
          <p:cNvPr id="328" name="Google Shape;328;p2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25" y="56513"/>
            <a:ext cx="7001676" cy="49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ctrTitle"/>
          </p:nvPr>
        </p:nvSpPr>
        <p:spPr>
          <a:xfrm>
            <a:off x="855300" y="1534050"/>
            <a:ext cx="5493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progress this semester </a:t>
            </a:r>
            <a:endParaRPr/>
          </a:p>
        </p:txBody>
      </p:sp>
      <p:sp>
        <p:nvSpPr>
          <p:cNvPr id="335" name="Google Shape;335;p23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How I got from point A  to 16Z</a:t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337" name="Google Shape;337;p23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535500" y="7459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Roadmap Summary</a:t>
            </a:r>
            <a:endParaRPr/>
          </a:p>
        </p:txBody>
      </p:sp>
      <p:sp>
        <p:nvSpPr>
          <p:cNvPr id="368" name="Google Shape;368;p2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2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72" name="Google Shape;372;p2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1957702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74" name="Google Shape;374;p2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75" name="Google Shape;375;p2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985777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77" name="Google Shape;377;p2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78" name="Google Shape;378;p2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6013852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80" name="Google Shape;380;p24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81" name="Google Shape;381;p2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 flipH="1">
              <a:off x="7052177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6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83" name="Google Shape;383;p2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84" name="Google Shape;384;p2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 flipH="1">
              <a:off x="5024102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86" name="Google Shape;386;p2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87" name="Google Shape;387;p2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 flipH="1">
              <a:off x="2996027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sp>
        <p:nvSpPr>
          <p:cNvPr id="389" name="Google Shape;389;p24"/>
          <p:cNvSpPr txBox="1"/>
          <p:nvPr/>
        </p:nvSpPr>
        <p:spPr>
          <a:xfrm>
            <a:off x="1211550" y="1204550"/>
            <a:ext cx="162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Crypto Zombies Tutorials, project setup, </a:t>
            </a: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learning where to get test ETH</a:t>
            </a: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b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(Week 1 + 2)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3210625" y="849950"/>
            <a:ext cx="16230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Updating contracts to fit our use cases, updating FE, testing, bug fixes</a:t>
            </a:r>
            <a:b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(Week 5-6)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5318700" y="1045100"/>
            <a:ext cx="1521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Bug fixes, code cleanup, more documentation and diagrams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(Week 9-10)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1954050" y="4063600"/>
            <a:ext cx="21801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Fork starter chit fund project, learn project flow, learn deployment process, documentation and shareback</a:t>
            </a:r>
            <a:b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(week 3-4)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4214904" y="4063600"/>
            <a:ext cx="19875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Contract for capitalization/ </a:t>
            </a: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insurance</a:t>
            </a: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 pool creation and minting initial reputation tokens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Week ( 7-8)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4" name="Google Shape;394;p24"/>
          <p:cNvSpPr txBox="1"/>
          <p:nvPr/>
        </p:nvSpPr>
        <p:spPr>
          <a:xfrm>
            <a:off x="6476048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Whitepaper and pitch deck</a:t>
            </a:r>
            <a:endParaRPr sz="10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</a:t>
            </a:r>
            <a:r>
              <a:rPr lang="en"/>
              <a:t>Crypto</a:t>
            </a:r>
            <a:r>
              <a:rPr lang="en"/>
              <a:t> Zombies (week 1 + 2)</a:t>
            </a:r>
            <a:endParaRPr/>
          </a:p>
        </p:txBody>
      </p:sp>
      <p:sp>
        <p:nvSpPr>
          <p:cNvPr id="400" name="Google Shape;400;p2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I learn best by jumping in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2" name="Google Shape;402;p25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403" name="Google Shape;403;p25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8" name="Google Shape;4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50" y="1726450"/>
            <a:ext cx="5129323" cy="325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(Week 1)</a:t>
            </a:r>
            <a:endParaRPr/>
          </a:p>
        </p:txBody>
      </p:sp>
      <p:sp>
        <p:nvSpPr>
          <p:cNvPr id="434" name="Google Shape;434;p26"/>
          <p:cNvSpPr txBox="1"/>
          <p:nvPr>
            <p:ph idx="1" type="body"/>
          </p:nvPr>
        </p:nvSpPr>
        <p:spPr>
          <a:xfrm>
            <a:off x="855300" y="1353950"/>
            <a:ext cx="2752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Put together an </a:t>
            </a:r>
            <a:r>
              <a:rPr lang="en"/>
              <a:t>initial</a:t>
            </a:r>
            <a:r>
              <a:rPr lang="en"/>
              <a:t> roadmap after the first class period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Set up shared drive + slack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Decided to work on chit fund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6" name="Google Shape;436;p26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437" name="Google Shape;437;p26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75" y="124813"/>
            <a:ext cx="4651350" cy="48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 Money (Week 1 -2) </a:t>
            </a:r>
            <a:endParaRPr/>
          </a:p>
        </p:txBody>
      </p:sp>
      <p:sp>
        <p:nvSpPr>
          <p:cNvPr id="468" name="Google Shape;468;p27"/>
          <p:cNvSpPr txBox="1"/>
          <p:nvPr>
            <p:ph idx="1" type="body"/>
          </p:nvPr>
        </p:nvSpPr>
        <p:spPr>
          <a:xfrm>
            <a:off x="723050" y="1376000"/>
            <a:ext cx="4567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Tried setting up a full node on testnet in the hopes of mining Ropsten testnet ETH (failure)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Ended up discovering a link to a reliable rinkeby faucet hosted by the chainlink foundation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https://faucets.chain.link/rinkeb</a:t>
            </a:r>
            <a:r>
              <a:rPr lang="en" sz="1600"/>
              <a:t>y</a:t>
            </a:r>
            <a:endParaRPr sz="1600"/>
          </a:p>
        </p:txBody>
      </p:sp>
      <p:sp>
        <p:nvSpPr>
          <p:cNvPr id="469" name="Google Shape;469;p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50" y="872525"/>
            <a:ext cx="3409375" cy="29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project to fork (week 2)</a:t>
            </a:r>
            <a:endParaRPr/>
          </a:p>
        </p:txBody>
      </p:sp>
      <p:sp>
        <p:nvSpPr>
          <p:cNvPr id="476" name="Google Shape;476;p28"/>
          <p:cNvSpPr txBox="1"/>
          <p:nvPr>
            <p:ph idx="1" type="body"/>
          </p:nvPr>
        </p:nvSpPr>
        <p:spPr>
          <a:xfrm>
            <a:off x="598125" y="1361300"/>
            <a:ext cx="4119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2200"/>
              <a:t>Found an existing attempt at a chit fund </a:t>
            </a:r>
            <a:r>
              <a:rPr lang="en" sz="2200"/>
              <a:t>dapp</a:t>
            </a:r>
            <a:r>
              <a:rPr lang="en" sz="2200"/>
              <a:t> that had a basic UI</a:t>
            </a:r>
            <a:endParaRPr sz="2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╸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https://github.com/samarth30/chitFund</a:t>
            </a:r>
            <a:endParaRPr sz="15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 sz="2000"/>
              <a:t>I forked it into our org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https://github.com/Maghribi-Foundation/chitFund</a:t>
            </a:r>
            <a:r>
              <a:rPr lang="en" sz="1500"/>
              <a:t> </a:t>
            </a:r>
            <a:endParaRPr sz="15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479" name="Google Shape;479;p28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4" name="Google Shape;5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175" y="205750"/>
            <a:ext cx="3956899" cy="461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510" name="Google Shape;510;p29"/>
          <p:cNvSpPr txBox="1"/>
          <p:nvPr>
            <p:ph idx="1" type="body"/>
          </p:nvPr>
        </p:nvSpPr>
        <p:spPr>
          <a:xfrm>
            <a:off x="609875" y="1353950"/>
            <a:ext cx="4408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It is really important to learn the basics as quickly as possible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Never start from scratch unless you have to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W</a:t>
            </a:r>
            <a:r>
              <a:rPr lang="en" sz="1900"/>
              <a:t>orking testnet</a:t>
            </a:r>
            <a:r>
              <a:rPr lang="en" sz="1900"/>
              <a:t> faucet services are very important for crypto devs </a:t>
            </a:r>
            <a:br>
              <a:rPr lang="en" sz="1900"/>
            </a:br>
            <a:r>
              <a:rPr lang="en" sz="1900"/>
              <a:t>(thanks chainlink) </a:t>
            </a:r>
            <a:endParaRPr sz="19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11" name="Google Shape;511;p2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5731425" y="835992"/>
            <a:ext cx="3336258" cy="3188074"/>
            <a:chOff x="7031794" y="3223481"/>
            <a:chExt cx="554527" cy="684768"/>
          </a:xfrm>
        </p:grpSpPr>
        <p:sp>
          <p:nvSpPr>
            <p:cNvPr id="513" name="Google Shape;513;p29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/>
          <p:nvPr>
            <p:ph idx="4294967295" type="title"/>
          </p:nvPr>
        </p:nvSpPr>
        <p:spPr>
          <a:xfrm>
            <a:off x="855300" y="1881750"/>
            <a:ext cx="3831300" cy="138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About Aaron Olson</a:t>
            </a:r>
            <a:endParaRPr sz="3300"/>
          </a:p>
        </p:txBody>
      </p:sp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2"/>
          <p:cNvSpPr txBox="1"/>
          <p:nvPr>
            <p:ph idx="4294967295" type="subTitle"/>
          </p:nvPr>
        </p:nvSpPr>
        <p:spPr>
          <a:xfrm>
            <a:off x="855300" y="2804125"/>
            <a:ext cx="7293900" cy="215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Professional Software Engineer developing web applications.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/>
              <a:t>Pursuing a MS in computer science at Metropolitan State.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100"/>
              <a:t>linkedin.com/in/aaronjolson</a:t>
            </a:r>
            <a:br>
              <a:rPr lang="en" sz="2100"/>
            </a:br>
            <a:r>
              <a:rPr lang="en" sz="2100"/>
              <a:t>github.com/aaronjolson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 txBox="1"/>
          <p:nvPr>
            <p:ph type="title"/>
          </p:nvPr>
        </p:nvSpPr>
        <p:spPr>
          <a:xfrm>
            <a:off x="833275" y="1181625"/>
            <a:ext cx="6154500" cy="44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to build and deploy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(week 3 + 4)</a:t>
            </a:r>
            <a:endParaRPr/>
          </a:p>
        </p:txBody>
      </p:sp>
      <p:sp>
        <p:nvSpPr>
          <p:cNvPr id="545" name="Google Shape;545;p30"/>
          <p:cNvSpPr txBox="1"/>
          <p:nvPr>
            <p:ph idx="1" type="body"/>
          </p:nvPr>
        </p:nvSpPr>
        <p:spPr>
          <a:xfrm>
            <a:off x="590775" y="1675875"/>
            <a:ext cx="4589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Picking up a codebase from a couple years ago takes a little tinkering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Had to learn the project flow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reverse engineer, not a lot of docs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Had to make some adjustments to dependencies</a:t>
            </a:r>
            <a:endParaRPr/>
          </a:p>
        </p:txBody>
      </p:sp>
      <p:sp>
        <p:nvSpPr>
          <p:cNvPr id="546" name="Google Shape;546;p3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850" y="346087"/>
            <a:ext cx="3504975" cy="44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(week 3-4)</a:t>
            </a:r>
            <a:endParaRPr/>
          </a:p>
        </p:txBody>
      </p:sp>
      <p:sp>
        <p:nvSpPr>
          <p:cNvPr id="553" name="Google Shape;553;p31"/>
          <p:cNvSpPr txBox="1"/>
          <p:nvPr>
            <p:ph idx="1" type="body"/>
          </p:nvPr>
        </p:nvSpPr>
        <p:spPr>
          <a:xfrm>
            <a:off x="609875" y="1353950"/>
            <a:ext cx="4408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╸"/>
            </a:pPr>
            <a:r>
              <a:rPr lang="en" sz="1800"/>
              <a:t>Wrote doc for how to do setup as well as deployment </a:t>
            </a:r>
            <a:endParaRPr sz="18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‧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https://docs.google.com/document/d/1KeUPTJ1ru8D4QrViq8YQnTJ_YPET4CyrLJRk2qyPNtc/edit#heading=h.thneqtx0m17r</a:t>
            </a:r>
            <a:r>
              <a:rPr lang="en" sz="1000"/>
              <a:t> </a:t>
            </a:r>
            <a:endParaRPr sz="1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Gave presentation on my deployment and testing workflow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Made first PR  for adjustments to dependencies and allowing deployment on Rinkeby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‧"/>
            </a:pPr>
            <a:r>
              <a:rPr lang="en" sz="1500"/>
              <a:t>https://github.com/Maghribi-Foundation/chitFund/pull/1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╸"/>
            </a:pPr>
            <a:r>
              <a:t/>
            </a:r>
            <a:endParaRPr sz="2100"/>
          </a:p>
        </p:txBody>
      </p:sp>
      <p:sp>
        <p:nvSpPr>
          <p:cNvPr id="554" name="Google Shape;554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900" y="1285875"/>
            <a:ext cx="3663900" cy="26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561" name="Google Shape;561;p32"/>
          <p:cNvSpPr txBox="1"/>
          <p:nvPr>
            <p:ph idx="1" type="body"/>
          </p:nvPr>
        </p:nvSpPr>
        <p:spPr>
          <a:xfrm>
            <a:off x="609875" y="1353950"/>
            <a:ext cx="4408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npm dependencies can be a pain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It was very nice to have a project as a starting reference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Learning a new application workflow will take time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Documenting your workflow can be more important than documenting your actual code</a:t>
            </a:r>
            <a:endParaRPr sz="19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62" name="Google Shape;562;p3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3" name="Google Shape;563;p32"/>
          <p:cNvGrpSpPr/>
          <p:nvPr/>
        </p:nvGrpSpPr>
        <p:grpSpPr>
          <a:xfrm>
            <a:off x="5731425" y="835992"/>
            <a:ext cx="3336258" cy="3188074"/>
            <a:chOff x="7031794" y="3223481"/>
            <a:chExt cx="554527" cy="684768"/>
          </a:xfrm>
        </p:grpSpPr>
        <p:sp>
          <p:nvSpPr>
            <p:cNvPr id="564" name="Google Shape;564;p32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3"/>
          <p:cNvSpPr txBox="1"/>
          <p:nvPr>
            <p:ph type="title"/>
          </p:nvPr>
        </p:nvSpPr>
        <p:spPr>
          <a:xfrm>
            <a:off x="855300" y="836000"/>
            <a:ext cx="564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bugs and updating logic (week 5-6)</a:t>
            </a:r>
            <a:endParaRPr/>
          </a:p>
        </p:txBody>
      </p:sp>
      <p:sp>
        <p:nvSpPr>
          <p:cNvPr id="596" name="Google Shape;596;p33"/>
          <p:cNvSpPr txBox="1"/>
          <p:nvPr>
            <p:ph idx="1" type="body"/>
          </p:nvPr>
        </p:nvSpPr>
        <p:spPr>
          <a:xfrm>
            <a:off x="590775" y="1353950"/>
            <a:ext cx="5456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Spent time fixing the code, both FE and backend, to work with our rules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200"/>
              <a:t>Associated PR</a:t>
            </a:r>
            <a:r>
              <a:rPr lang="en"/>
              <a:t>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https://github.com/Maghribi-Foundation/chitFund/pull/3</a:t>
            </a:r>
            <a:r>
              <a:rPr lang="en" sz="1500"/>
              <a:t> 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fix bug in contribution checks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change bidding logic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update logic for releasing funds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update variables for fund and investor objects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allow UI to track investor state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update UI functionality and to track fund state in more detail</a:t>
            </a:r>
            <a:endParaRPr sz="1700"/>
          </a:p>
        </p:txBody>
      </p:sp>
      <p:sp>
        <p:nvSpPr>
          <p:cNvPr id="597" name="Google Shape;597;p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33"/>
          <p:cNvPicPr preferRelativeResize="0"/>
          <p:nvPr/>
        </p:nvPicPr>
        <p:blipFill rotWithShape="1">
          <a:blip r:embed="rId4">
            <a:alphaModFix/>
          </a:blip>
          <a:srcRect b="0" l="9690" r="10027" t="0"/>
          <a:stretch/>
        </p:blipFill>
        <p:spPr>
          <a:xfrm>
            <a:off x="6576325" y="330700"/>
            <a:ext cx="2480949" cy="1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5">
            <a:alphaModFix/>
          </a:blip>
          <a:srcRect b="1654" l="6489" r="6280" t="11697"/>
          <a:stretch/>
        </p:blipFill>
        <p:spPr>
          <a:xfrm>
            <a:off x="6091250" y="2027000"/>
            <a:ext cx="2966024" cy="294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05" name="Google Shape;605;p34"/>
          <p:cNvSpPr txBox="1"/>
          <p:nvPr>
            <p:ph idx="1" type="body"/>
          </p:nvPr>
        </p:nvSpPr>
        <p:spPr>
          <a:xfrm>
            <a:off x="609875" y="1353950"/>
            <a:ext cx="4790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This was the most rewarding part of the semester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Stackoverflow/exchange is your friend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Web3 js is far less </a:t>
            </a:r>
            <a:r>
              <a:rPr lang="en" sz="1900"/>
              <a:t>documented</a:t>
            </a:r>
            <a:r>
              <a:rPr lang="en" sz="1900"/>
              <a:t> than solidity, and working between the two has subtle behaviors that are not always obvious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‧"/>
            </a:pPr>
            <a:r>
              <a:rPr lang="en" sz="1900"/>
              <a:t>If you run into </a:t>
            </a:r>
            <a:r>
              <a:rPr lang="en" sz="1900"/>
              <a:t>unexpected</a:t>
            </a:r>
            <a:r>
              <a:rPr lang="en" sz="1900"/>
              <a:t> behaviors, go in depth on the FE function params </a:t>
            </a:r>
            <a:endParaRPr sz="19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06" name="Google Shape;606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7" name="Google Shape;607;p34"/>
          <p:cNvGrpSpPr/>
          <p:nvPr/>
        </p:nvGrpSpPr>
        <p:grpSpPr>
          <a:xfrm>
            <a:off x="5731425" y="835992"/>
            <a:ext cx="3336258" cy="3188074"/>
            <a:chOff x="7031794" y="3223481"/>
            <a:chExt cx="554527" cy="684768"/>
          </a:xfrm>
        </p:grpSpPr>
        <p:sp>
          <p:nvSpPr>
            <p:cNvPr id="608" name="Google Shape;608;p34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"/>
          <p:cNvSpPr txBox="1"/>
          <p:nvPr>
            <p:ph type="title"/>
          </p:nvPr>
        </p:nvSpPr>
        <p:spPr>
          <a:xfrm>
            <a:off x="855300" y="836000"/>
            <a:ext cx="6874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version of capitalization contract (week 7-8)</a:t>
            </a:r>
            <a:endParaRPr/>
          </a:p>
        </p:txBody>
      </p:sp>
      <p:sp>
        <p:nvSpPr>
          <p:cNvPr id="640" name="Google Shape;640;p35"/>
          <p:cNvSpPr txBox="1"/>
          <p:nvPr>
            <p:ph idx="1" type="body"/>
          </p:nvPr>
        </p:nvSpPr>
        <p:spPr>
          <a:xfrm>
            <a:off x="715700" y="1376000"/>
            <a:ext cx="3884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Creates insurance pool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‧"/>
            </a:pPr>
            <a:r>
              <a:rPr lang="en" sz="2000"/>
              <a:t>Creates underwriters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‧"/>
            </a:pPr>
            <a:r>
              <a:rPr lang="en" sz="2000"/>
              <a:t>Mints new rep tokens == to pool contribution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Associated PR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‧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https://github.com/Maghribi-Foundation/chitFund/pull/5</a:t>
            </a:r>
            <a:r>
              <a:rPr lang="en" sz="1300"/>
              <a:t> </a:t>
            </a:r>
            <a:endParaRPr sz="1300"/>
          </a:p>
        </p:txBody>
      </p:sp>
      <p:sp>
        <p:nvSpPr>
          <p:cNvPr id="641" name="Google Shape;641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200" y="1384700"/>
            <a:ext cx="4239400" cy="249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48" name="Google Shape;648;p36"/>
          <p:cNvSpPr txBox="1"/>
          <p:nvPr>
            <p:ph idx="1" type="body"/>
          </p:nvPr>
        </p:nvSpPr>
        <p:spPr>
          <a:xfrm>
            <a:off x="609875" y="1353950"/>
            <a:ext cx="52242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Interacting </a:t>
            </a:r>
            <a:r>
              <a:rPr lang="en" sz="1900"/>
              <a:t>between</a:t>
            </a:r>
            <a:r>
              <a:rPr lang="en" sz="1900"/>
              <a:t> separate contracts is trickier than it might seem.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1900"/>
              <a:t>OpenZeppelin is very important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2100"/>
              <a:t>There are a lot of different versions of solidity and the related libraries on OpenZeppelin are very different depending on what version you re using</a:t>
            </a:r>
            <a:endParaRPr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‧"/>
            </a:pPr>
            <a:r>
              <a:rPr lang="en" sz="1800"/>
              <a:t>looking at you ERC20PresetMinterPauser</a:t>
            </a:r>
            <a:endParaRPr sz="1800"/>
          </a:p>
        </p:txBody>
      </p:sp>
      <p:sp>
        <p:nvSpPr>
          <p:cNvPr id="649" name="Google Shape;649;p3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0" name="Google Shape;650;p36"/>
          <p:cNvGrpSpPr/>
          <p:nvPr/>
        </p:nvGrpSpPr>
        <p:grpSpPr>
          <a:xfrm>
            <a:off x="5731425" y="835992"/>
            <a:ext cx="3336258" cy="3188074"/>
            <a:chOff x="7031794" y="3223481"/>
            <a:chExt cx="554527" cy="684768"/>
          </a:xfrm>
        </p:grpSpPr>
        <p:sp>
          <p:nvSpPr>
            <p:cNvPr id="651" name="Google Shape;651;p36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capitalization contract for logic and bug fixes (week 9 - 10)</a:t>
            </a:r>
            <a:endParaRPr/>
          </a:p>
        </p:txBody>
      </p:sp>
      <p:sp>
        <p:nvSpPr>
          <p:cNvPr id="683" name="Google Shape;683;p37"/>
          <p:cNvSpPr txBox="1"/>
          <p:nvPr>
            <p:ph idx="1" type="body"/>
          </p:nvPr>
        </p:nvSpPr>
        <p:spPr>
          <a:xfrm>
            <a:off x="495250" y="1346600"/>
            <a:ext cx="4494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Updated the logic in the capitalization contract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Implemented several bug fixes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Cleaned up multiple namespace issues between the capitalization and chit fund contracts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Associated PR </a:t>
            </a:r>
            <a:endParaRPr sz="20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‧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https://github.com/Maghribi-Foundation/chitFund/pull/9</a:t>
            </a:r>
            <a:r>
              <a:rPr lang="en" sz="1300"/>
              <a:t> </a:t>
            </a:r>
            <a:endParaRPr/>
          </a:p>
        </p:txBody>
      </p:sp>
      <p:sp>
        <p:nvSpPr>
          <p:cNvPr id="684" name="Google Shape;684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050" y="981150"/>
            <a:ext cx="3499150" cy="34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91" name="Google Shape;691;p38"/>
          <p:cNvSpPr txBox="1"/>
          <p:nvPr>
            <p:ph idx="1" type="body"/>
          </p:nvPr>
        </p:nvSpPr>
        <p:spPr>
          <a:xfrm>
            <a:off x="609875" y="1353950"/>
            <a:ext cx="5224200" cy="35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The last set of </a:t>
            </a:r>
            <a:r>
              <a:rPr lang="en" sz="2000"/>
              <a:t>takeaways… reiterated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Organized and clean code is better than unorganized and sloppy code, always.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‧"/>
            </a:pPr>
            <a:r>
              <a:rPr lang="en" sz="2000"/>
              <a:t>It is often far more practical to clean up sloppy code later than it is to write great code from the beginning.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‧"/>
            </a:pPr>
            <a:r>
              <a:rPr lang="en" sz="2000"/>
              <a:t>It is worth it to take some extra time and be extra </a:t>
            </a:r>
            <a:r>
              <a:rPr lang="en" sz="2000"/>
              <a:t>thoughtful</a:t>
            </a:r>
            <a:r>
              <a:rPr lang="en" sz="2000"/>
              <a:t> up front and along the way. (Pay off tech debt often)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‧"/>
            </a:pPr>
            <a:r>
              <a:rPr lang="en" sz="2000"/>
              <a:t>Do more QA</a:t>
            </a:r>
            <a:endParaRPr sz="2000"/>
          </a:p>
        </p:txBody>
      </p:sp>
      <p:sp>
        <p:nvSpPr>
          <p:cNvPr id="692" name="Google Shape;692;p3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38"/>
          <p:cNvGrpSpPr/>
          <p:nvPr/>
        </p:nvGrpSpPr>
        <p:grpSpPr>
          <a:xfrm>
            <a:off x="5731425" y="835992"/>
            <a:ext cx="3336258" cy="3188074"/>
            <a:chOff x="7031794" y="3223481"/>
            <a:chExt cx="554527" cy="684768"/>
          </a:xfrm>
        </p:grpSpPr>
        <p:sp>
          <p:nvSpPr>
            <p:cNvPr id="694" name="Google Shape;694;p38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9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things are now</a:t>
            </a:r>
            <a:endParaRPr/>
          </a:p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Current state of the project and what comes next</a:t>
            </a:r>
            <a:endParaRPr/>
          </a:p>
        </p:txBody>
      </p:sp>
      <p:grpSp>
        <p:nvGrpSpPr>
          <p:cNvPr id="727" name="Google Shape;727;p39"/>
          <p:cNvGrpSpPr/>
          <p:nvPr/>
        </p:nvGrpSpPr>
        <p:grpSpPr>
          <a:xfrm>
            <a:off x="5662138" y="414905"/>
            <a:ext cx="3348437" cy="4076335"/>
            <a:chOff x="6928587" y="2421571"/>
            <a:chExt cx="761805" cy="683582"/>
          </a:xfrm>
        </p:grpSpPr>
        <p:sp>
          <p:nvSpPr>
            <p:cNvPr id="728" name="Google Shape;728;p39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hoped to get out of this class</a:t>
            </a:r>
            <a:endParaRPr/>
          </a:p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855300" y="1353950"/>
            <a:ext cx="5456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I had </a:t>
            </a:r>
            <a:r>
              <a:rPr lang="en"/>
              <a:t>experience</a:t>
            </a:r>
            <a:r>
              <a:rPr lang="en"/>
              <a:t> </a:t>
            </a:r>
            <a:r>
              <a:rPr lang="en"/>
              <a:t>handling</a:t>
            </a:r>
            <a:r>
              <a:rPr lang="en"/>
              <a:t> cryptocurrency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Wanted to learn how to write smart contracts (Solidity)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Wanted to learn to connect FE code to interact with a deployed smart contract</a:t>
            </a:r>
            <a:endParaRPr/>
          </a:p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13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117" name="Google Shape;117;p13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0"/>
          <p:cNvSpPr txBox="1"/>
          <p:nvPr>
            <p:ph type="title"/>
          </p:nvPr>
        </p:nvSpPr>
        <p:spPr>
          <a:xfrm>
            <a:off x="340725" y="388750"/>
            <a:ext cx="870300" cy="71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762" name="Google Shape;762;p40"/>
          <p:cNvSpPr txBox="1"/>
          <p:nvPr>
            <p:ph idx="1" type="body"/>
          </p:nvPr>
        </p:nvSpPr>
        <p:spPr>
          <a:xfrm>
            <a:off x="0" y="2834200"/>
            <a:ext cx="870300" cy="24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3" name="Google Shape;763;p4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25" y="143488"/>
            <a:ext cx="7697425" cy="48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thoughts</a:t>
            </a:r>
            <a:endParaRPr/>
          </a:p>
        </p:txBody>
      </p:sp>
      <p:sp>
        <p:nvSpPr>
          <p:cNvPr id="770" name="Google Shape;770;p41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 will leave you with this…</a:t>
            </a:r>
            <a:endParaRPr/>
          </a:p>
        </p:txBody>
      </p:sp>
      <p:grpSp>
        <p:nvGrpSpPr>
          <p:cNvPr id="771" name="Google Shape;771;p41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772" name="Google Shape;772;p41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2"/>
          <p:cNvSpPr txBox="1"/>
          <p:nvPr>
            <p:ph type="title"/>
          </p:nvPr>
        </p:nvSpPr>
        <p:spPr>
          <a:xfrm>
            <a:off x="855300" y="836000"/>
            <a:ext cx="5978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Dapp development is still in its early days</a:t>
            </a:r>
            <a:endParaRPr/>
          </a:p>
        </p:txBody>
      </p:sp>
      <p:sp>
        <p:nvSpPr>
          <p:cNvPr id="803" name="Google Shape;803;p42"/>
          <p:cNvSpPr txBox="1"/>
          <p:nvPr>
            <p:ph idx="1" type="body"/>
          </p:nvPr>
        </p:nvSpPr>
        <p:spPr>
          <a:xfrm>
            <a:off x="507000" y="1353950"/>
            <a:ext cx="3440400" cy="33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╸"/>
            </a:pPr>
            <a:r>
              <a:rPr lang="en" sz="1700"/>
              <a:t>There are a lot of developments </a:t>
            </a:r>
            <a:r>
              <a:rPr lang="en" sz="1700"/>
              <a:t>being made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It is one of the most exciting technologies being worked on today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There are still a lot of problems that need to be solved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There is a lot more work to be done than the amount of people working on it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4" name="Google Shape;804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42"/>
          <p:cNvPicPr preferRelativeResize="0"/>
          <p:nvPr/>
        </p:nvPicPr>
        <p:blipFill rotWithShape="1">
          <a:blip r:embed="rId3">
            <a:alphaModFix/>
          </a:blip>
          <a:srcRect b="1484" l="0" r="0" t="2101"/>
          <a:stretch/>
        </p:blipFill>
        <p:spPr>
          <a:xfrm>
            <a:off x="4049425" y="1507837"/>
            <a:ext cx="4974974" cy="26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lot to learn</a:t>
            </a:r>
            <a:endParaRPr/>
          </a:p>
        </p:txBody>
      </p:sp>
      <p:sp>
        <p:nvSpPr>
          <p:cNvPr id="811" name="Google Shape;811;p43"/>
          <p:cNvSpPr txBox="1"/>
          <p:nvPr>
            <p:ph idx="1" type="body"/>
          </p:nvPr>
        </p:nvSpPr>
        <p:spPr>
          <a:xfrm>
            <a:off x="609875" y="1353950"/>
            <a:ext cx="52242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╸"/>
            </a:pPr>
            <a:r>
              <a:rPr lang="en" sz="1700"/>
              <a:t>It is easy to get overwhelmed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‧"/>
            </a:pPr>
            <a:r>
              <a:rPr lang="en" sz="1700"/>
              <a:t>If you have a solid grasp of </a:t>
            </a:r>
            <a:r>
              <a:rPr lang="en" sz="1700"/>
              <a:t>centralized</a:t>
            </a:r>
            <a:r>
              <a:rPr lang="en" sz="1700"/>
              <a:t> app development, that probably helps.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It’s a marathon, not a sprint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Rome wasn’t built in day, work on incremental progress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Start small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╸"/>
            </a:pPr>
            <a:r>
              <a:rPr lang="en" sz="1700"/>
              <a:t>Stay curious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12" name="Google Shape;812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3" name="Google Shape;8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225" y="68929"/>
            <a:ext cx="2621175" cy="498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“The next killer app is not the notes, it’s the links - Uniswap, </a:t>
            </a:r>
            <a:r>
              <a:rPr lang="en"/>
              <a:t>Decentralized</a:t>
            </a:r>
            <a:r>
              <a:rPr lang="en"/>
              <a:t> </a:t>
            </a:r>
            <a:r>
              <a:rPr lang="en"/>
              <a:t>finance</a:t>
            </a:r>
            <a:r>
              <a:rPr lang="en"/>
              <a:t>, etc. Every application is a component the future ecosystem can gain from.” </a:t>
            </a:r>
            <a:br>
              <a:rPr lang="en"/>
            </a:br>
            <a:r>
              <a:rPr lang="en"/>
              <a:t>- Vitalik Buterin</a:t>
            </a:r>
            <a:endParaRPr/>
          </a:p>
        </p:txBody>
      </p:sp>
      <p:sp>
        <p:nvSpPr>
          <p:cNvPr id="819" name="Google Shape;819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and Important Links</a:t>
            </a:r>
            <a:endParaRPr/>
          </a:p>
        </p:txBody>
      </p:sp>
      <p:sp>
        <p:nvSpPr>
          <p:cNvPr id="825" name="Google Shape;825;p45"/>
          <p:cNvSpPr txBox="1"/>
          <p:nvPr>
            <p:ph idx="1" type="body"/>
          </p:nvPr>
        </p:nvSpPr>
        <p:spPr>
          <a:xfrm>
            <a:off x="536400" y="1346600"/>
            <a:ext cx="52242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rPr lang="en" sz="2000"/>
              <a:t>Class drive link (for copies of all docs)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https://drive.google.com/drive/folders/1l2dwQOVBB9ecD36y3e4qF4fEg7eO21RF</a:t>
            </a:r>
            <a:r>
              <a:rPr lang="en" sz="1400"/>
              <a:t> 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Chit Fund Project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‧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https://github.com/Maghribi-Foundation/chitFund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Special thanks to Professor Dr. Craig Calcaterra and </a:t>
            </a:r>
            <a:r>
              <a:rPr lang="en" sz="1800"/>
              <a:t>Metropolitan</a:t>
            </a:r>
            <a:r>
              <a:rPr lang="en" sz="1800"/>
              <a:t> State for putting this class together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Thank you to any and all of my classmates who helped or contributed to this project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6" name="Google Shape;826;p4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7" name="Google Shape;827;p45"/>
          <p:cNvGrpSpPr/>
          <p:nvPr/>
        </p:nvGrpSpPr>
        <p:grpSpPr>
          <a:xfrm>
            <a:off x="5833882" y="712652"/>
            <a:ext cx="3225918" cy="3033869"/>
            <a:chOff x="3901448" y="1603620"/>
            <a:chExt cx="642025" cy="684522"/>
          </a:xfrm>
        </p:grpSpPr>
        <p:sp>
          <p:nvSpPr>
            <p:cNvPr id="828" name="Google Shape;828;p45"/>
            <p:cNvSpPr/>
            <p:nvPr/>
          </p:nvSpPr>
          <p:spPr>
            <a:xfrm>
              <a:off x="4417115" y="1603620"/>
              <a:ext cx="125464" cy="188513"/>
            </a:xfrm>
            <a:custGeom>
              <a:rect b="b" l="l" r="r" t="t"/>
              <a:pathLst>
                <a:path extrusionOk="0" h="1885134" w="1254638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1" y="1812384"/>
                  </a:cubicBezTo>
                  <a:cubicBezTo>
                    <a:pt x="280702" y="1612210"/>
                    <a:pt x="0" y="1061056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4187314" y="1682392"/>
              <a:ext cx="125464" cy="188513"/>
            </a:xfrm>
            <a:custGeom>
              <a:rect b="b" l="l" r="r" t="t"/>
              <a:pathLst>
                <a:path extrusionOk="0" h="1885134" w="1254637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0" y="1812384"/>
                  </a:cubicBezTo>
                  <a:cubicBezTo>
                    <a:pt x="280702" y="1612210"/>
                    <a:pt x="0" y="1060159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4418009" y="2002853"/>
              <a:ext cx="125464" cy="188513"/>
            </a:xfrm>
            <a:custGeom>
              <a:rect b="b" l="l" r="r" t="t"/>
              <a:pathLst>
                <a:path extrusionOk="0" h="1885134" w="1254638">
                  <a:moveTo>
                    <a:pt x="1254638" y="1305216"/>
                  </a:moveTo>
                  <a:cubicBezTo>
                    <a:pt x="1254638" y="1785455"/>
                    <a:pt x="973936" y="2012559"/>
                    <a:pt x="626871" y="1812385"/>
                  </a:cubicBezTo>
                  <a:cubicBezTo>
                    <a:pt x="280702" y="1612210"/>
                    <a:pt x="0" y="1060158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6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151994" y="1630832"/>
              <a:ext cx="355854" cy="588504"/>
            </a:xfrm>
            <a:custGeom>
              <a:rect b="b" l="l" r="r" t="t"/>
              <a:pathLst>
                <a:path extrusionOk="0" h="5885036" w="3558543">
                  <a:moveTo>
                    <a:pt x="2930777" y="1812384"/>
                  </a:moveTo>
                  <a:cubicBezTo>
                    <a:pt x="3276946" y="2012559"/>
                    <a:pt x="3557647" y="1785455"/>
                    <a:pt x="3558544" y="1305215"/>
                  </a:cubicBezTo>
                  <a:cubicBezTo>
                    <a:pt x="3558544" y="824976"/>
                    <a:pt x="3277842" y="272925"/>
                    <a:pt x="2931674" y="72750"/>
                  </a:cubicBezTo>
                  <a:cubicBezTo>
                    <a:pt x="2585505" y="-127424"/>
                    <a:pt x="2304803" y="99680"/>
                    <a:pt x="2303906" y="579919"/>
                  </a:cubicBezTo>
                  <a:cubicBezTo>
                    <a:pt x="2303906" y="685841"/>
                    <a:pt x="2317359" y="794456"/>
                    <a:pt x="2342469" y="902173"/>
                  </a:cubicBezTo>
                  <a:lnTo>
                    <a:pt x="1066308" y="1378822"/>
                  </a:lnTo>
                  <a:cubicBezTo>
                    <a:pt x="953309" y="1160695"/>
                    <a:pt x="798161" y="976678"/>
                    <a:pt x="627767" y="877937"/>
                  </a:cubicBezTo>
                  <a:cubicBezTo>
                    <a:pt x="281598" y="677762"/>
                    <a:pt x="897" y="904866"/>
                    <a:pt x="0" y="1385106"/>
                  </a:cubicBezTo>
                  <a:cubicBezTo>
                    <a:pt x="0" y="1865345"/>
                    <a:pt x="280702" y="2417397"/>
                    <a:pt x="626870" y="2617571"/>
                  </a:cubicBezTo>
                  <a:cubicBezTo>
                    <a:pt x="790987" y="2712721"/>
                    <a:pt x="940754" y="2710926"/>
                    <a:pt x="1052855" y="2632831"/>
                  </a:cubicBezTo>
                  <a:lnTo>
                    <a:pt x="2303906" y="4545710"/>
                  </a:lnTo>
                  <a:cubicBezTo>
                    <a:pt x="2303906" y="4557380"/>
                    <a:pt x="2303009" y="4568151"/>
                    <a:pt x="2303009" y="4579821"/>
                  </a:cubicBezTo>
                  <a:cubicBezTo>
                    <a:pt x="2303009" y="5060060"/>
                    <a:pt x="2583711" y="5612111"/>
                    <a:pt x="2929880" y="5812286"/>
                  </a:cubicBezTo>
                  <a:cubicBezTo>
                    <a:pt x="3276049" y="6012461"/>
                    <a:pt x="3556750" y="5785357"/>
                    <a:pt x="3557647" y="5305117"/>
                  </a:cubicBezTo>
                  <a:cubicBezTo>
                    <a:pt x="3557647" y="4824878"/>
                    <a:pt x="3276946" y="4272827"/>
                    <a:pt x="2930777" y="4072652"/>
                  </a:cubicBezTo>
                  <a:cubicBezTo>
                    <a:pt x="2702987" y="3941596"/>
                    <a:pt x="2503895" y="3994557"/>
                    <a:pt x="2393587" y="4182164"/>
                  </a:cubicBezTo>
                  <a:lnTo>
                    <a:pt x="1217869" y="2384184"/>
                  </a:lnTo>
                  <a:cubicBezTo>
                    <a:pt x="1242083" y="2306088"/>
                    <a:pt x="1254638" y="2214529"/>
                    <a:pt x="1254638" y="2110402"/>
                  </a:cubicBezTo>
                  <a:cubicBezTo>
                    <a:pt x="1254638" y="2015252"/>
                    <a:pt x="1243876" y="1918306"/>
                    <a:pt x="1223249" y="1821361"/>
                  </a:cubicBezTo>
                  <a:lnTo>
                    <a:pt x="2508379" y="1341121"/>
                  </a:lnTo>
                  <a:cubicBezTo>
                    <a:pt x="2619583" y="1546682"/>
                    <a:pt x="2768454" y="1718132"/>
                    <a:pt x="2930777" y="1812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4013845" y="1984954"/>
              <a:ext cx="178196" cy="261663"/>
            </a:xfrm>
            <a:custGeom>
              <a:rect b="b" l="l" r="r" t="t"/>
              <a:pathLst>
                <a:path extrusionOk="0" h="2616632" w="1781962">
                  <a:moveTo>
                    <a:pt x="0" y="0"/>
                  </a:moveTo>
                  <a:lnTo>
                    <a:pt x="1781066" y="1029598"/>
                  </a:lnTo>
                  <a:lnTo>
                    <a:pt x="1781963" y="2616632"/>
                  </a:lnTo>
                  <a:lnTo>
                    <a:pt x="897" y="158703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4013845" y="1984954"/>
              <a:ext cx="178196" cy="146675"/>
            </a:xfrm>
            <a:custGeom>
              <a:rect b="b" l="l" r="r" t="t"/>
              <a:pathLst>
                <a:path extrusionOk="0" h="1466750" w="1781962">
                  <a:moveTo>
                    <a:pt x="0" y="0"/>
                  </a:moveTo>
                  <a:lnTo>
                    <a:pt x="891430" y="1466751"/>
                  </a:lnTo>
                  <a:lnTo>
                    <a:pt x="1781963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4087793" y="2103886"/>
              <a:ext cx="30312" cy="44141"/>
            </a:xfrm>
            <a:custGeom>
              <a:rect b="b" l="l" r="r" t="t"/>
              <a:pathLst>
                <a:path extrusionOk="0" h="441407" w="303121">
                  <a:moveTo>
                    <a:pt x="303122" y="308224"/>
                  </a:moveTo>
                  <a:cubicBezTo>
                    <a:pt x="303122" y="420429"/>
                    <a:pt x="235861" y="471595"/>
                    <a:pt x="151561" y="423122"/>
                  </a:cubicBezTo>
                  <a:cubicBezTo>
                    <a:pt x="68158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5861" y="66758"/>
                    <a:pt x="303122" y="196916"/>
                    <a:pt x="303122" y="308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3929793" y="1754097"/>
              <a:ext cx="266980" cy="310674"/>
            </a:xfrm>
            <a:custGeom>
              <a:rect b="b" l="l" r="r" t="t"/>
              <a:pathLst>
                <a:path extrusionOk="0" h="3106745" w="2669804">
                  <a:moveTo>
                    <a:pt x="2668011" y="1540357"/>
                  </a:moveTo>
                  <a:lnTo>
                    <a:pt x="0" y="0"/>
                  </a:lnTo>
                  <a:lnTo>
                    <a:pt x="897" y="1358135"/>
                  </a:lnTo>
                  <a:lnTo>
                    <a:pt x="2433944" y="2762948"/>
                  </a:lnTo>
                  <a:lnTo>
                    <a:pt x="2669805" y="3106746"/>
                  </a:lnTo>
                  <a:lnTo>
                    <a:pt x="2668011" y="154035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3901448" y="1769762"/>
              <a:ext cx="100712" cy="95060"/>
            </a:xfrm>
            <a:custGeom>
              <a:rect b="b" l="l" r="r" t="t"/>
              <a:pathLst>
                <a:path extrusionOk="0" h="950604" w="1007118">
                  <a:moveTo>
                    <a:pt x="0" y="368932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4069105" y="1867512"/>
              <a:ext cx="58472" cy="45690"/>
            </a:xfrm>
            <a:custGeom>
              <a:rect b="b" l="l" r="r" t="t"/>
              <a:pathLst>
                <a:path extrusionOk="0" h="456901" w="584720">
                  <a:moveTo>
                    <a:pt x="584720" y="337514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584720" y="456901"/>
                  </a:lnTo>
                  <a:lnTo>
                    <a:pt x="584720" y="33751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4015097" y="1860082"/>
              <a:ext cx="112729" cy="77018"/>
            </a:xfrm>
            <a:custGeom>
              <a:rect b="b" l="l" r="r" t="t"/>
              <a:pathLst>
                <a:path extrusionOk="0" h="770178" w="1127290">
                  <a:moveTo>
                    <a:pt x="1127291" y="65079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127291" y="770178"/>
                  </a:lnTo>
                  <a:lnTo>
                    <a:pt x="1127291" y="65079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3991312" y="1870197"/>
              <a:ext cx="136584" cy="90752"/>
            </a:xfrm>
            <a:custGeom>
              <a:rect b="b" l="l" r="r" t="t"/>
              <a:pathLst>
                <a:path extrusionOk="0" h="907518" w="1365842">
                  <a:moveTo>
                    <a:pt x="1365842" y="78813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365842" y="907518"/>
                  </a:lnTo>
                  <a:lnTo>
                    <a:pt x="1365842" y="78813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4141801" y="1908579"/>
              <a:ext cx="30312" cy="44115"/>
            </a:xfrm>
            <a:custGeom>
              <a:rect b="b" l="l" r="r" t="t"/>
              <a:pathLst>
                <a:path extrusionOk="0" h="441146" w="303121">
                  <a:moveTo>
                    <a:pt x="0" y="133053"/>
                  </a:moveTo>
                  <a:cubicBezTo>
                    <a:pt x="0" y="245258"/>
                    <a:pt x="68158" y="374519"/>
                    <a:pt x="151561" y="422992"/>
                  </a:cubicBezTo>
                  <a:cubicBezTo>
                    <a:pt x="234964" y="471465"/>
                    <a:pt x="303122" y="419401"/>
                    <a:pt x="303122" y="308093"/>
                  </a:cubicBezTo>
                  <a:cubicBezTo>
                    <a:pt x="303122" y="195888"/>
                    <a:pt x="234964" y="66627"/>
                    <a:pt x="151561" y="18154"/>
                  </a:cubicBezTo>
                  <a:cubicBezTo>
                    <a:pt x="67261" y="-30319"/>
                    <a:pt x="0" y="21745"/>
                    <a:pt x="0" y="1330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4219951" y="1998292"/>
              <a:ext cx="266891" cy="289849"/>
            </a:xfrm>
            <a:custGeom>
              <a:rect b="b" l="l" r="r" t="t"/>
              <a:pathLst>
                <a:path extrusionOk="0" h="2898492" w="2668907">
                  <a:moveTo>
                    <a:pt x="0" y="0"/>
                  </a:moveTo>
                  <a:lnTo>
                    <a:pt x="2668011" y="1540357"/>
                  </a:lnTo>
                  <a:lnTo>
                    <a:pt x="2668908" y="2898492"/>
                  </a:lnTo>
                  <a:lnTo>
                    <a:pt x="235861" y="1493680"/>
                  </a:lnTo>
                  <a:lnTo>
                    <a:pt x="897" y="15654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4408621" y="2137934"/>
              <a:ext cx="100712" cy="95060"/>
            </a:xfrm>
            <a:custGeom>
              <a:rect b="b" l="l" r="r" t="t"/>
              <a:pathLst>
                <a:path extrusionOk="0" h="950604" w="1007118">
                  <a:moveTo>
                    <a:pt x="0" y="368931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4288355" y="2070709"/>
              <a:ext cx="58472" cy="45690"/>
            </a:xfrm>
            <a:custGeom>
              <a:rect b="b" l="l" r="r" t="t"/>
              <a:pathLst>
                <a:path extrusionOk="0" h="456901" w="584720">
                  <a:moveTo>
                    <a:pt x="0" y="0"/>
                  </a:moveTo>
                  <a:lnTo>
                    <a:pt x="584721" y="337514"/>
                  </a:lnTo>
                  <a:lnTo>
                    <a:pt x="584721" y="456901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4288355" y="2094520"/>
              <a:ext cx="105555" cy="72889"/>
            </a:xfrm>
            <a:custGeom>
              <a:rect b="b" l="l" r="r" t="t"/>
              <a:pathLst>
                <a:path extrusionOk="0" h="728886" w="1055546">
                  <a:moveTo>
                    <a:pt x="0" y="0"/>
                  </a:moveTo>
                  <a:lnTo>
                    <a:pt x="1055546" y="609500"/>
                  </a:lnTo>
                  <a:lnTo>
                    <a:pt x="1055546" y="728887"/>
                  </a:lnTo>
                  <a:lnTo>
                    <a:pt x="0" y="120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4288355" y="2118420"/>
              <a:ext cx="136584" cy="90752"/>
            </a:xfrm>
            <a:custGeom>
              <a:rect b="b" l="l" r="r" t="t"/>
              <a:pathLst>
                <a:path extrusionOk="0" h="907518" w="1365842">
                  <a:moveTo>
                    <a:pt x="0" y="0"/>
                  </a:moveTo>
                  <a:lnTo>
                    <a:pt x="1365842" y="788132"/>
                  </a:lnTo>
                  <a:lnTo>
                    <a:pt x="1365842" y="907518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4243825" y="2044090"/>
              <a:ext cx="30312" cy="44141"/>
            </a:xfrm>
            <a:custGeom>
              <a:rect b="b" l="l" r="r" t="t"/>
              <a:pathLst>
                <a:path extrusionOk="0" h="441407" w="303121">
                  <a:moveTo>
                    <a:pt x="303122" y="308224"/>
                  </a:moveTo>
                  <a:cubicBezTo>
                    <a:pt x="303122" y="420430"/>
                    <a:pt x="235861" y="471595"/>
                    <a:pt x="151561" y="423122"/>
                  </a:cubicBezTo>
                  <a:cubicBezTo>
                    <a:pt x="68157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4964" y="66758"/>
                    <a:pt x="302225" y="196916"/>
                    <a:pt x="303122" y="308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4037451" y="1690900"/>
              <a:ext cx="70758" cy="120553"/>
            </a:xfrm>
            <a:custGeom>
              <a:rect b="b" l="l" r="r" t="t"/>
              <a:pathLst>
                <a:path extrusionOk="0" h="1205535" w="707583">
                  <a:moveTo>
                    <a:pt x="383835" y="350979"/>
                  </a:moveTo>
                  <a:lnTo>
                    <a:pt x="0" y="129261"/>
                  </a:lnTo>
                  <a:lnTo>
                    <a:pt x="0" y="0"/>
                  </a:lnTo>
                  <a:lnTo>
                    <a:pt x="383835" y="221718"/>
                  </a:lnTo>
                  <a:cubicBezTo>
                    <a:pt x="415223" y="239671"/>
                    <a:pt x="460961" y="276474"/>
                    <a:pt x="499524" y="333026"/>
                  </a:cubicBezTo>
                  <a:cubicBezTo>
                    <a:pt x="541674" y="393168"/>
                    <a:pt x="571268" y="469468"/>
                    <a:pt x="571268" y="552051"/>
                  </a:cubicBezTo>
                  <a:cubicBezTo>
                    <a:pt x="571268" y="643611"/>
                    <a:pt x="547951" y="695674"/>
                    <a:pt x="504008" y="710036"/>
                  </a:cubicBezTo>
                  <a:cubicBezTo>
                    <a:pt x="462754" y="723501"/>
                    <a:pt x="413430" y="700162"/>
                    <a:pt x="383835" y="683107"/>
                  </a:cubicBezTo>
                  <a:lnTo>
                    <a:pt x="225996" y="591547"/>
                  </a:lnTo>
                  <a:lnTo>
                    <a:pt x="225099" y="590650"/>
                  </a:lnTo>
                  <a:cubicBezTo>
                    <a:pt x="211647" y="582571"/>
                    <a:pt x="190124" y="574492"/>
                    <a:pt x="173084" y="579878"/>
                  </a:cubicBezTo>
                  <a:cubicBezTo>
                    <a:pt x="158736" y="584366"/>
                    <a:pt x="143490" y="597831"/>
                    <a:pt x="143490" y="648997"/>
                  </a:cubicBezTo>
                  <a:cubicBezTo>
                    <a:pt x="143490" y="700162"/>
                    <a:pt x="159632" y="730682"/>
                    <a:pt x="172188" y="749533"/>
                  </a:cubicBezTo>
                  <a:cubicBezTo>
                    <a:pt x="188330" y="772872"/>
                    <a:pt x="209854" y="789029"/>
                    <a:pt x="223306" y="796210"/>
                  </a:cubicBezTo>
                  <a:lnTo>
                    <a:pt x="225099" y="797108"/>
                  </a:lnTo>
                  <a:lnTo>
                    <a:pt x="707584" y="1076275"/>
                  </a:lnTo>
                  <a:lnTo>
                    <a:pt x="707584" y="1205536"/>
                  </a:lnTo>
                  <a:lnTo>
                    <a:pt x="227790" y="928164"/>
                  </a:lnTo>
                  <a:cubicBezTo>
                    <a:pt x="194608" y="911109"/>
                    <a:pt x="147077" y="874305"/>
                    <a:pt x="105824" y="816856"/>
                  </a:cubicBezTo>
                  <a:cubicBezTo>
                    <a:pt x="60983" y="753123"/>
                    <a:pt x="30492" y="673233"/>
                    <a:pt x="30492" y="584366"/>
                  </a:cubicBezTo>
                  <a:cubicBezTo>
                    <a:pt x="30492" y="495499"/>
                    <a:pt x="60983" y="450617"/>
                    <a:pt x="104927" y="438050"/>
                  </a:cubicBezTo>
                  <a:cubicBezTo>
                    <a:pt x="146180" y="426381"/>
                    <a:pt x="193711" y="443436"/>
                    <a:pt x="226893" y="463184"/>
                  </a:cubicBezTo>
                  <a:lnTo>
                    <a:pt x="382938" y="553846"/>
                  </a:lnTo>
                  <a:cubicBezTo>
                    <a:pt x="405358" y="567311"/>
                    <a:pt x="422398" y="572697"/>
                    <a:pt x="434056" y="569106"/>
                  </a:cubicBezTo>
                  <a:cubicBezTo>
                    <a:pt x="443024" y="566413"/>
                    <a:pt x="459167" y="553846"/>
                    <a:pt x="459167" y="488318"/>
                  </a:cubicBezTo>
                  <a:cubicBezTo>
                    <a:pt x="459167" y="445231"/>
                    <a:pt x="445715" y="417404"/>
                    <a:pt x="432263" y="399452"/>
                  </a:cubicBezTo>
                  <a:cubicBezTo>
                    <a:pt x="417017" y="375215"/>
                    <a:pt x="397287" y="358160"/>
                    <a:pt x="383835" y="35097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4014292" y="1669586"/>
              <a:ext cx="30312" cy="45529"/>
            </a:xfrm>
            <a:custGeom>
              <a:rect b="b" l="l" r="r" t="t"/>
              <a:pathLst>
                <a:path extrusionOk="0" h="455290" w="303121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4097450" y="1784165"/>
              <a:ext cx="30312" cy="45529"/>
            </a:xfrm>
            <a:custGeom>
              <a:rect b="b" l="l" r="r" t="t"/>
              <a:pathLst>
                <a:path extrusionOk="0" h="455290" w="303121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4179263" y="2187131"/>
              <a:ext cx="48613" cy="64577"/>
            </a:xfrm>
            <a:custGeom>
              <a:rect b="b" l="l" r="r" t="t"/>
              <a:pathLst>
                <a:path extrusionOk="0" h="645773" w="486133">
                  <a:moveTo>
                    <a:pt x="243067" y="645774"/>
                  </a:moveTo>
                  <a:cubicBezTo>
                    <a:pt x="-231346" y="34479"/>
                    <a:pt x="112132" y="-185444"/>
                    <a:pt x="243067" y="171818"/>
                  </a:cubicBezTo>
                  <a:cubicBezTo>
                    <a:pt x="374001" y="-34640"/>
                    <a:pt x="717479" y="582939"/>
                    <a:pt x="243067" y="64577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6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56" name="Google Shape;856;p46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Questions? Comments?</a:t>
            </a:r>
            <a:endParaRPr/>
          </a:p>
        </p:txBody>
      </p:sp>
      <p:grpSp>
        <p:nvGrpSpPr>
          <p:cNvPr id="857" name="Google Shape;857;p46"/>
          <p:cNvGrpSpPr/>
          <p:nvPr/>
        </p:nvGrpSpPr>
        <p:grpSpPr>
          <a:xfrm>
            <a:off x="5044019" y="586841"/>
            <a:ext cx="3387563" cy="3969805"/>
            <a:chOff x="5044019" y="586841"/>
            <a:chExt cx="3387563" cy="3969805"/>
          </a:xfrm>
        </p:grpSpPr>
        <p:sp>
          <p:nvSpPr>
            <p:cNvPr id="858" name="Google Shape;858;p46"/>
            <p:cNvSpPr/>
            <p:nvPr/>
          </p:nvSpPr>
          <p:spPr>
            <a:xfrm>
              <a:off x="6777566" y="860252"/>
              <a:ext cx="871397" cy="2381460"/>
            </a:xfrm>
            <a:custGeom>
              <a:rect b="b" l="l" r="r" t="t"/>
              <a:pathLst>
                <a:path extrusionOk="0" h="4105966" w="1502409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6"/>
            <p:cNvSpPr/>
            <p:nvPr/>
          </p:nvSpPr>
          <p:spPr>
            <a:xfrm>
              <a:off x="6805141" y="1456232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5392029" y="1718149"/>
              <a:ext cx="777368" cy="854214"/>
            </a:xfrm>
            <a:custGeom>
              <a:rect b="b" l="l" r="r" t="t"/>
              <a:pathLst>
                <a:path extrusionOk="0" h="1472783" w="134029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5461259" y="1853896"/>
              <a:ext cx="88443" cy="131404"/>
            </a:xfrm>
            <a:custGeom>
              <a:rect b="b" l="l" r="r" t="t"/>
              <a:pathLst>
                <a:path extrusionOk="0" h="226558" w="152488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5590427" y="1918093"/>
              <a:ext cx="283483" cy="226828"/>
            </a:xfrm>
            <a:custGeom>
              <a:rect b="b" l="l" r="r" t="t"/>
              <a:pathLst>
                <a:path extrusionOk="0" h="391082" w="488764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5590892" y="2053869"/>
              <a:ext cx="498074" cy="350721"/>
            </a:xfrm>
            <a:custGeom>
              <a:rect b="b" l="l" r="r" t="t"/>
              <a:pathLst>
                <a:path extrusionOk="0" h="604692" w="858749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6576380" y="1029506"/>
              <a:ext cx="871398" cy="2381460"/>
            </a:xfrm>
            <a:custGeom>
              <a:rect b="b" l="l" r="r" t="t"/>
              <a:pathLst>
                <a:path extrusionOk="0" h="4105966" w="150241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6660478" y="2074328"/>
              <a:ext cx="700097" cy="467628"/>
            </a:xfrm>
            <a:custGeom>
              <a:rect b="b" l="l" r="r" t="t"/>
              <a:pathLst>
                <a:path extrusionOk="0" h="806256" w="1207064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6709265" y="2228238"/>
              <a:ext cx="601879" cy="411271"/>
            </a:xfrm>
            <a:custGeom>
              <a:rect b="b" l="l" r="r" t="t"/>
              <a:pathLst>
                <a:path extrusionOk="0" h="709088" w="1037722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6349174" y="2265437"/>
              <a:ext cx="514367" cy="506753"/>
            </a:xfrm>
            <a:custGeom>
              <a:rect b="b" l="l" r="r" t="t"/>
              <a:pathLst>
                <a:path extrusionOk="0" h="873712" w="886839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7969816" y="2357395"/>
              <a:ext cx="461766" cy="1090011"/>
            </a:xfrm>
            <a:custGeom>
              <a:rect b="b" l="l" r="r" t="t"/>
              <a:pathLst>
                <a:path extrusionOk="0" h="1879329" w="796148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7752832" y="2514669"/>
              <a:ext cx="181541" cy="699114"/>
            </a:xfrm>
            <a:custGeom>
              <a:rect b="b" l="l" r="r" t="t"/>
              <a:pathLst>
                <a:path extrusionOk="0" h="1205369" w="313002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5044019" y="586841"/>
              <a:ext cx="1385764" cy="1632975"/>
            </a:xfrm>
            <a:custGeom>
              <a:rect b="b" l="l" r="r" t="t"/>
              <a:pathLst>
                <a:path extrusionOk="0" h="2815474" w="2389249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5768382" y="1180626"/>
              <a:ext cx="303500" cy="238472"/>
            </a:xfrm>
            <a:custGeom>
              <a:rect b="b" l="l" r="r" t="t"/>
              <a:pathLst>
                <a:path extrusionOk="0" h="411158" w="523275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5320940" y="1049036"/>
              <a:ext cx="751766" cy="497438"/>
            </a:xfrm>
            <a:custGeom>
              <a:rect b="b" l="l" r="r" t="t"/>
              <a:pathLst>
                <a:path extrusionOk="0" h="857651" w="1296149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5166217" y="1086234"/>
              <a:ext cx="906775" cy="587331"/>
            </a:xfrm>
            <a:custGeom>
              <a:rect b="b" l="l" r="r" t="t"/>
              <a:pathLst>
                <a:path extrusionOk="0" h="1012639" w="1563405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6145665" y="1393197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7022893" y="3034057"/>
              <a:ext cx="1385764" cy="1522588"/>
            </a:xfrm>
            <a:custGeom>
              <a:rect b="b" l="l" r="r" t="t"/>
              <a:pathLst>
                <a:path extrusionOk="0" h="2625152" w="2389248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7378337" y="3415345"/>
              <a:ext cx="303499" cy="238472"/>
            </a:xfrm>
            <a:custGeom>
              <a:rect b="b" l="l" r="r" t="t"/>
              <a:pathLst>
                <a:path extrusionOk="0" h="411158" w="523275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7378337" y="3541821"/>
              <a:ext cx="547882" cy="379599"/>
            </a:xfrm>
            <a:custGeom>
              <a:rect b="b" l="l" r="r" t="t"/>
              <a:pathLst>
                <a:path extrusionOk="0" h="654481" w="944624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7378337" y="3668762"/>
              <a:ext cx="708942" cy="472752"/>
            </a:xfrm>
            <a:custGeom>
              <a:rect b="b" l="l" r="r" t="t"/>
              <a:pathLst>
                <a:path extrusionOk="0" h="815090" w="1222313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7146950" y="3275922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6350103" y="2903448"/>
              <a:ext cx="389150" cy="530665"/>
            </a:xfrm>
            <a:custGeom>
              <a:rect b="b" l="l" r="r" t="t"/>
              <a:pathLst>
                <a:path extrusionOk="0" h="914939" w="670948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712214" y="1549229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8"/>
          <p:cNvSpPr txBox="1"/>
          <p:nvPr>
            <p:ph idx="1" type="body"/>
          </p:nvPr>
        </p:nvSpPr>
        <p:spPr>
          <a:xfrm>
            <a:off x="609875" y="1353950"/>
            <a:ext cx="52242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╸"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2" name="Google Shape;892;p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98" name="Google Shape;898;p49"/>
          <p:cNvSpPr txBox="1"/>
          <p:nvPr>
            <p:ph idx="1" type="body"/>
          </p:nvPr>
        </p:nvSpPr>
        <p:spPr>
          <a:xfrm>
            <a:off x="855300" y="1353950"/>
            <a:ext cx="6763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Illustrations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Pixsellz</a:t>
            </a:r>
            <a:endParaRPr/>
          </a:p>
        </p:txBody>
      </p:sp>
      <p:sp>
        <p:nvSpPr>
          <p:cNvPr id="899" name="Google Shape;899;p4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5180778" y="497142"/>
            <a:ext cx="3768641" cy="4646356"/>
            <a:chOff x="5180778" y="497142"/>
            <a:chExt cx="3768641" cy="4646356"/>
          </a:xfrm>
        </p:grpSpPr>
        <p:sp>
          <p:nvSpPr>
            <p:cNvPr id="148" name="Google Shape;148;p14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9800"/>
                  </a:schemeClr>
                </a:gs>
                <a:gs pos="100000">
                  <a:schemeClr val="accent2">
                    <a:alpha val="298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64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4"/>
          <p:cNvSpPr txBox="1"/>
          <p:nvPr>
            <p:ph idx="4294967295" type="ctrTitle"/>
          </p:nvPr>
        </p:nvSpPr>
        <p:spPr>
          <a:xfrm>
            <a:off x="855300" y="1813925"/>
            <a:ext cx="2809800" cy="196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Chit Fund Dapp Project</a:t>
            </a:r>
            <a:endParaRPr sz="4500"/>
          </a:p>
        </p:txBody>
      </p:sp>
      <p:sp>
        <p:nvSpPr>
          <p:cNvPr id="176" name="Google Shape;176;p14"/>
          <p:cNvSpPr txBox="1"/>
          <p:nvPr>
            <p:ph idx="4294967295" type="subTitle"/>
          </p:nvPr>
        </p:nvSpPr>
        <p:spPr>
          <a:xfrm>
            <a:off x="3665100" y="1813925"/>
            <a:ext cx="2386200" cy="151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What I worked on this semester.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0"/>
          <p:cNvSpPr txBox="1"/>
          <p:nvPr>
            <p:ph idx="4294967295" type="ctrTitle"/>
          </p:nvPr>
        </p:nvSpPr>
        <p:spPr>
          <a:xfrm>
            <a:off x="855300" y="809850"/>
            <a:ext cx="43131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905" name="Google Shape;905;p50"/>
          <p:cNvSpPr txBox="1"/>
          <p:nvPr>
            <p:ph idx="4294967295" type="subTitle"/>
          </p:nvPr>
        </p:nvSpPr>
        <p:spPr>
          <a:xfrm>
            <a:off x="855300" y="1487508"/>
            <a:ext cx="4313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906" name="Google Shape;906;p50"/>
          <p:cNvSpPr txBox="1"/>
          <p:nvPr>
            <p:ph idx="4294967295" type="ctrTitle"/>
          </p:nvPr>
        </p:nvSpPr>
        <p:spPr>
          <a:xfrm>
            <a:off x="855300" y="3438743"/>
            <a:ext cx="43131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907" name="Google Shape;907;p50"/>
          <p:cNvSpPr txBox="1"/>
          <p:nvPr>
            <p:ph idx="4294967295" type="subTitle"/>
          </p:nvPr>
        </p:nvSpPr>
        <p:spPr>
          <a:xfrm>
            <a:off x="855300" y="4116400"/>
            <a:ext cx="4313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908" name="Google Shape;908;p50"/>
          <p:cNvSpPr txBox="1"/>
          <p:nvPr>
            <p:ph idx="4294967295" type="ctrTitle"/>
          </p:nvPr>
        </p:nvSpPr>
        <p:spPr>
          <a:xfrm>
            <a:off x="855300" y="2124296"/>
            <a:ext cx="43131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909" name="Google Shape;909;p50"/>
          <p:cNvSpPr txBox="1"/>
          <p:nvPr>
            <p:ph idx="4294967295" type="subTitle"/>
          </p:nvPr>
        </p:nvSpPr>
        <p:spPr>
          <a:xfrm>
            <a:off x="855300" y="2801954"/>
            <a:ext cx="4313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910" name="Google Shape;910;p5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1" name="Google Shape;911;p50"/>
          <p:cNvGrpSpPr/>
          <p:nvPr/>
        </p:nvGrpSpPr>
        <p:grpSpPr>
          <a:xfrm>
            <a:off x="5274695" y="916497"/>
            <a:ext cx="3869293" cy="4438148"/>
            <a:chOff x="5274695" y="916497"/>
            <a:chExt cx="3869293" cy="4438148"/>
          </a:xfrm>
        </p:grpSpPr>
        <p:sp>
          <p:nvSpPr>
            <p:cNvPr id="912" name="Google Shape;912;p50"/>
            <p:cNvSpPr/>
            <p:nvPr/>
          </p:nvSpPr>
          <p:spPr>
            <a:xfrm>
              <a:off x="5274695" y="2686401"/>
              <a:ext cx="3419186" cy="2423862"/>
            </a:xfrm>
            <a:custGeom>
              <a:rect b="b" l="l" r="r" t="t"/>
              <a:pathLst>
                <a:path extrusionOk="0" h="4661273" w="6575358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5724803" y="2906563"/>
              <a:ext cx="3419186" cy="2448082"/>
            </a:xfrm>
            <a:custGeom>
              <a:rect b="b" l="l" r="r" t="t"/>
              <a:pathLst>
                <a:path extrusionOk="0" h="4707850" w="6575357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7946991" y="2672432"/>
              <a:ext cx="74651" cy="112121"/>
            </a:xfrm>
            <a:custGeom>
              <a:rect b="b" l="l" r="r" t="t"/>
              <a:pathLst>
                <a:path extrusionOk="0" h="215617" w="143559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6955392" y="2865861"/>
              <a:ext cx="77522" cy="109188"/>
            </a:xfrm>
            <a:custGeom>
              <a:rect b="b" l="l" r="r" t="t"/>
              <a:pathLst>
                <a:path extrusionOk="0" h="209976" w="14908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7782859" y="91649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7653489" y="1028281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8000029" y="1682867"/>
              <a:ext cx="228977" cy="344059"/>
            </a:xfrm>
            <a:custGeom>
              <a:rect b="b" l="l" r="r" t="t"/>
              <a:pathLst>
                <a:path extrusionOk="0" h="661652" w="44034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7771033" y="1410213"/>
              <a:ext cx="229336" cy="590892"/>
            </a:xfrm>
            <a:custGeom>
              <a:rect b="b" l="l" r="r" t="t"/>
              <a:pathLst>
                <a:path extrusionOk="0" h="1136330" w="44103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7801495" y="1339631"/>
              <a:ext cx="427807" cy="476085"/>
            </a:xfrm>
            <a:custGeom>
              <a:rect b="b" l="l" r="r" t="t"/>
              <a:pathLst>
                <a:path extrusionOk="0" h="915549" w="822705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7740213" y="2013922"/>
              <a:ext cx="403761" cy="281633"/>
            </a:xfrm>
            <a:custGeom>
              <a:rect b="b" l="l" r="r" t="t"/>
              <a:pathLst>
                <a:path extrusionOk="0" h="541602" w="776463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7740213" y="2109226"/>
              <a:ext cx="489537" cy="331143"/>
            </a:xfrm>
            <a:custGeom>
              <a:rect b="b" l="l" r="r" t="t"/>
              <a:pathLst>
                <a:path extrusionOk="0" h="636814" w="941418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7740213" y="2204529"/>
              <a:ext cx="317266" cy="231765"/>
            </a:xfrm>
            <a:custGeom>
              <a:rect b="b" l="l" r="r" t="t"/>
              <a:pathLst>
                <a:path extrusionOk="0" h="445701" w="610127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6790543" y="111068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6662965" y="1223189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7009147" y="1878132"/>
              <a:ext cx="229336" cy="341189"/>
            </a:xfrm>
            <a:custGeom>
              <a:rect b="b" l="l" r="r" t="t"/>
              <a:pathLst>
                <a:path extrusionOk="0" h="656132" w="441031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6847524" y="1878490"/>
              <a:ext cx="276710" cy="343653"/>
            </a:xfrm>
            <a:custGeom>
              <a:rect b="b" l="l" r="r" t="t"/>
              <a:pathLst>
                <a:path extrusionOk="0" h="660871" w="532135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6780868" y="1534538"/>
              <a:ext cx="457954" cy="476444"/>
            </a:xfrm>
            <a:custGeom>
              <a:rect b="b" l="l" r="r" t="t"/>
              <a:pathLst>
                <a:path extrusionOk="0" h="916239" w="880681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6749690" y="2209187"/>
              <a:ext cx="458313" cy="313205"/>
            </a:xfrm>
            <a:custGeom>
              <a:rect b="b" l="l" r="r" t="t"/>
              <a:pathLst>
                <a:path extrusionOk="0" h="602317" w="881371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6749690" y="2304133"/>
              <a:ext cx="475899" cy="323609"/>
            </a:xfrm>
            <a:custGeom>
              <a:rect b="b" l="l" r="r" t="t"/>
              <a:pathLst>
                <a:path extrusionOk="0" h="622325" w="915191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6749690" y="2399436"/>
              <a:ext cx="317266" cy="231764"/>
            </a:xfrm>
            <a:custGeom>
              <a:rect b="b" l="l" r="r" t="t"/>
              <a:pathLst>
                <a:path extrusionOk="0" h="445700" w="610127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“Quotations are commonly printed as a means of inspiration and to invoke philosophical thoughts from the reader.”</a:t>
            </a:r>
            <a:endParaRPr/>
          </a:p>
        </p:txBody>
      </p:sp>
      <p:sp>
        <p:nvSpPr>
          <p:cNvPr id="937" name="Google Shape;937;p5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2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943" name="Google Shape;943;p5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944" name="Google Shape;944;p52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945" name="Google Shape;945;p5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6" name="Google Shape;946;p52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947" name="Google Shape;947;p52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77" name="Google Shape;977;p53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78" name="Google Shape;978;p53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979" name="Google Shape;979;p53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54"/>
          <p:cNvPicPr preferRelativeResize="0"/>
          <p:nvPr/>
        </p:nvPicPr>
        <p:blipFill rotWithShape="1">
          <a:blip r:embed="rId3">
            <a:alphaModFix/>
          </a:blip>
          <a:srcRect b="0" l="20000" r="0" t="0"/>
          <a:stretch/>
        </p:blipFill>
        <p:spPr>
          <a:xfrm>
            <a:off x="6096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4"/>
          <p:cNvSpPr txBox="1"/>
          <p:nvPr>
            <p:ph type="title"/>
          </p:nvPr>
        </p:nvSpPr>
        <p:spPr>
          <a:xfrm>
            <a:off x="855300" y="836000"/>
            <a:ext cx="4348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987" name="Google Shape;987;p54"/>
          <p:cNvSpPr txBox="1"/>
          <p:nvPr>
            <p:ph idx="1" type="body"/>
          </p:nvPr>
        </p:nvSpPr>
        <p:spPr>
          <a:xfrm>
            <a:off x="855300" y="1353948"/>
            <a:ext cx="4348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988" name="Google Shape;988;p5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4" name="Google Shape;994;p55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995" name="Google Shape;995;p55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55"/>
          <p:cNvSpPr/>
          <p:nvPr/>
        </p:nvSpPr>
        <p:spPr>
          <a:xfrm>
            <a:off x="3045919" y="1974666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rotWithShape="0" algn="tl" dir="5400000" dist="50800">
              <a:schemeClr val="lt1">
                <a:alpha val="5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2" name="Google Shape;1002;p55"/>
          <p:cNvSpPr txBox="1"/>
          <p:nvPr/>
        </p:nvSpPr>
        <p:spPr>
          <a:xfrm>
            <a:off x="3334675" y="2663175"/>
            <a:ext cx="18627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 congue tempus</a:t>
            </a:r>
            <a:endParaRPr sz="12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3" name="Google Shape;1003;p55"/>
          <p:cNvSpPr/>
          <p:nvPr/>
        </p:nvSpPr>
        <p:spPr>
          <a:xfrm>
            <a:off x="2165662" y="1532953"/>
            <a:ext cx="1423800" cy="1423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rotWithShape="0" algn="tl" dir="5400000" dist="50800">
              <a:schemeClr val="lt1">
                <a:alpha val="5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4" name="Google Shape;1004;p55"/>
          <p:cNvSpPr txBox="1"/>
          <p:nvPr/>
        </p:nvSpPr>
        <p:spPr>
          <a:xfrm>
            <a:off x="2393679" y="1772503"/>
            <a:ext cx="967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 tempus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5" name="Google Shape;1005;p55"/>
          <p:cNvSpPr/>
          <p:nvPr/>
        </p:nvSpPr>
        <p:spPr>
          <a:xfrm>
            <a:off x="1824478" y="3097189"/>
            <a:ext cx="1498800" cy="1498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rotWithShape="0" algn="tl" dir="5400000" dist="50800">
              <a:schemeClr val="lt1">
                <a:alpha val="5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6" name="Google Shape;1006;p55"/>
          <p:cNvSpPr txBox="1"/>
          <p:nvPr/>
        </p:nvSpPr>
        <p:spPr>
          <a:xfrm>
            <a:off x="2037251" y="3374250"/>
            <a:ext cx="10734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 congue tempus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7" name="Google Shape;1007;p55"/>
          <p:cNvSpPr/>
          <p:nvPr/>
        </p:nvSpPr>
        <p:spPr>
          <a:xfrm>
            <a:off x="4486309" y="1349393"/>
            <a:ext cx="1030262" cy="103026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rotWithShape="0" algn="tl" dir="5400000" dist="50800">
              <a:schemeClr val="lt1">
                <a:alpha val="549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8" name="Google Shape;1008;p55"/>
          <p:cNvSpPr txBox="1"/>
          <p:nvPr/>
        </p:nvSpPr>
        <p:spPr>
          <a:xfrm>
            <a:off x="4651302" y="1522731"/>
            <a:ext cx="700300" cy="683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Lorem ipsum tempus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09" name="Google Shape;1009;p5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</a:t>
            </a:r>
            <a:br>
              <a:rPr lang="en"/>
            </a:br>
            <a:r>
              <a:rPr lang="en"/>
              <a:t>TO EXPLAIN YOUR IDEAS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6"/>
          <p:cNvSpPr txBox="1"/>
          <p:nvPr>
            <p:ph idx="4294967295" type="ctrTitle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</a:rPr>
              <a:t>89,526,124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1015" name="Google Shape;1015;p56"/>
          <p:cNvSpPr txBox="1"/>
          <p:nvPr>
            <p:ph idx="4294967295" type="subTitle"/>
          </p:nvPr>
        </p:nvSpPr>
        <p:spPr>
          <a:xfrm>
            <a:off x="6811600" y="1991850"/>
            <a:ext cx="19305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Whoa! That’s a big number, aren’t you proud?</a:t>
            </a:r>
            <a:endParaRPr sz="2000"/>
          </a:p>
        </p:txBody>
      </p:sp>
      <p:sp>
        <p:nvSpPr>
          <p:cNvPr id="1016" name="Google Shape;1016;p5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022" name="Google Shape;1022;p57"/>
          <p:cNvSpPr txBox="1"/>
          <p:nvPr>
            <p:ph idx="1" type="body"/>
          </p:nvPr>
        </p:nvSpPr>
        <p:spPr>
          <a:xfrm>
            <a:off x="855300" y="1353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023" name="Google Shape;1023;p57"/>
          <p:cNvSpPr txBox="1"/>
          <p:nvPr>
            <p:ph idx="2" type="body"/>
          </p:nvPr>
        </p:nvSpPr>
        <p:spPr>
          <a:xfrm>
            <a:off x="3414199" y="1353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024" name="Google Shape;1024;p57"/>
          <p:cNvSpPr txBox="1"/>
          <p:nvPr>
            <p:ph idx="3" type="body"/>
          </p:nvPr>
        </p:nvSpPr>
        <p:spPr>
          <a:xfrm>
            <a:off x="5973097" y="1353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5" name="Google Shape;1025;p5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7"/>
          <p:cNvSpPr txBox="1"/>
          <p:nvPr>
            <p:ph idx="1" type="body"/>
          </p:nvPr>
        </p:nvSpPr>
        <p:spPr>
          <a:xfrm>
            <a:off x="855300" y="29541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027" name="Google Shape;1027;p57"/>
          <p:cNvSpPr txBox="1"/>
          <p:nvPr>
            <p:ph idx="2" type="body"/>
          </p:nvPr>
        </p:nvSpPr>
        <p:spPr>
          <a:xfrm>
            <a:off x="3414199" y="29541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028" name="Google Shape;1028;p57"/>
          <p:cNvSpPr txBox="1"/>
          <p:nvPr>
            <p:ph idx="3" type="body"/>
          </p:nvPr>
        </p:nvSpPr>
        <p:spPr>
          <a:xfrm>
            <a:off x="5973097" y="29541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034" name="Google Shape;1034;p5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5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DEC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6" name="Google Shape;1036;p5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NOV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7" name="Google Shape;1037;p5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OCT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8" name="Google Shape;1038;p5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SEP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39" name="Google Shape;1039;p5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AUG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0" name="Google Shape;1040;p5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JUL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1" name="Google Shape;1041;p5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JUN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2" name="Google Shape;1042;p5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MAY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3" name="Google Shape;1043;p5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APR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4" name="Google Shape;1044;p5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MAR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5" name="Google Shape;1045;p5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FEB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6" name="Google Shape;1046;p5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JAN</a:t>
            </a:r>
            <a:endParaRPr sz="10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47" name="Google Shape;1047;p5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048" name="Google Shape;1048;p5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49" name="Google Shape;1049;p5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0" name="Google Shape;1050;p5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1" name="Google Shape;1051;p5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2" name="Google Shape;1052;p5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3" name="Google Shape;1053;p5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4" name="Google Shape;1054;p5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5" name="Google Shape;1055;p5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6" name="Google Shape;1056;p5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7" name="Google Shape;1057;p5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58" name="Google Shape;1058;p5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59" name="Google Shape;1059;p5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60" name="Google Shape;1060;p5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1" name="Google Shape;1061;p5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62" name="Google Shape;1062;p5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3" name="Google Shape;1063;p5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64" name="Google Shape;1064;p5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5" name="Google Shape;1065;p5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66" name="Google Shape;1066;p5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7" name="Google Shape;1067;p5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68" name="Google Shape;1068;p5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69" name="Google Shape;1069;p5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1070" name="Google Shape;1070;p5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71" name="Google Shape;1071;p5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9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077" name="Google Shape;1077;p5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59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Key Activities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8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79" name="Google Shape;1079;p59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Key Resources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0" name="Google Shape;1080;p59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Value Propositions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1" name="Google Shape;1081;p59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Customer Relationships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2" name="Google Shape;1082;p59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Channels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3" name="Google Shape;1083;p59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Customer Segments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4" name="Google Shape;1084;p59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Key Partners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80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5" name="Google Shape;1085;p59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Cost Structure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6" name="Google Shape;1086;p59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FFFFFF">
              <a:alpha val="98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Revenue Streams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Insert your content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87" name="Google Shape;1087;p59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0" name="Google Shape;1090;p59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91" name="Google Shape;1091;p59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1092" name="Google Shape;1092;p5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94" name="Google Shape;1094;p59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95" name="Google Shape;1095;p59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1096" name="Google Shape;1096;p59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9" name="Google Shape;1099;p59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1100" name="Google Shape;1100;p59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5" name="Google Shape;1105;p59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1106" name="Google Shape;1106;p5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ctrTitle"/>
          </p:nvPr>
        </p:nvSpPr>
        <p:spPr>
          <a:xfrm>
            <a:off x="855300" y="1534050"/>
            <a:ext cx="408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Chit Funds  to web3.0</a:t>
            </a:r>
            <a:endParaRPr/>
          </a:p>
        </p:txBody>
      </p:sp>
      <p:sp>
        <p:nvSpPr>
          <p:cNvPr id="182" name="Google Shape;182;p15"/>
          <p:cNvSpPr txBox="1"/>
          <p:nvPr>
            <p:ph idx="1" type="subTitle"/>
          </p:nvPr>
        </p:nvSpPr>
        <p:spPr>
          <a:xfrm>
            <a:off x="855300" y="2693852"/>
            <a:ext cx="5110800" cy="16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2"/>
                </a:solidFill>
              </a:rPr>
              <a:t>Creating a </a:t>
            </a:r>
            <a:r>
              <a:rPr lang="en">
                <a:solidFill>
                  <a:schemeClr val="dk2"/>
                </a:solidFill>
              </a:rPr>
              <a:t>decentralized</a:t>
            </a:r>
            <a:r>
              <a:rPr lang="en">
                <a:solidFill>
                  <a:schemeClr val="dk2"/>
                </a:solidFill>
              </a:rPr>
              <a:t> Chit Fund Dapp on the Ethereum Blockchain using Solidity smart contracts and Web3.js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83" name="Google Shape;183;p15"/>
          <p:cNvGrpSpPr/>
          <p:nvPr/>
        </p:nvGrpSpPr>
        <p:grpSpPr>
          <a:xfrm>
            <a:off x="5044019" y="586841"/>
            <a:ext cx="3387563" cy="3969805"/>
            <a:chOff x="5044019" y="586841"/>
            <a:chExt cx="3387563" cy="3969805"/>
          </a:xfrm>
        </p:grpSpPr>
        <p:sp>
          <p:nvSpPr>
            <p:cNvPr id="184" name="Google Shape;184;p15"/>
            <p:cNvSpPr/>
            <p:nvPr/>
          </p:nvSpPr>
          <p:spPr>
            <a:xfrm>
              <a:off x="6777566" y="860252"/>
              <a:ext cx="871397" cy="2381460"/>
            </a:xfrm>
            <a:custGeom>
              <a:rect b="b" l="l" r="r" t="t"/>
              <a:pathLst>
                <a:path extrusionOk="0" h="4105966" w="1502409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805141" y="1456232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392029" y="1718149"/>
              <a:ext cx="777368" cy="854214"/>
            </a:xfrm>
            <a:custGeom>
              <a:rect b="b" l="l" r="r" t="t"/>
              <a:pathLst>
                <a:path extrusionOk="0" h="1472783" w="134029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461259" y="1853896"/>
              <a:ext cx="88443" cy="131404"/>
            </a:xfrm>
            <a:custGeom>
              <a:rect b="b" l="l" r="r" t="t"/>
              <a:pathLst>
                <a:path extrusionOk="0" h="226558" w="152488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590427" y="1918093"/>
              <a:ext cx="283483" cy="226828"/>
            </a:xfrm>
            <a:custGeom>
              <a:rect b="b" l="l" r="r" t="t"/>
              <a:pathLst>
                <a:path extrusionOk="0" h="391082" w="488764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590892" y="2053869"/>
              <a:ext cx="498074" cy="350721"/>
            </a:xfrm>
            <a:custGeom>
              <a:rect b="b" l="l" r="r" t="t"/>
              <a:pathLst>
                <a:path extrusionOk="0" h="604692" w="858749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6576380" y="1029506"/>
              <a:ext cx="871398" cy="2381460"/>
            </a:xfrm>
            <a:custGeom>
              <a:rect b="b" l="l" r="r" t="t"/>
              <a:pathLst>
                <a:path extrusionOk="0" h="4105966" w="150241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660478" y="2074328"/>
              <a:ext cx="700097" cy="467628"/>
            </a:xfrm>
            <a:custGeom>
              <a:rect b="b" l="l" r="r" t="t"/>
              <a:pathLst>
                <a:path extrusionOk="0" h="806256" w="1207064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6709265" y="2228238"/>
              <a:ext cx="601879" cy="411271"/>
            </a:xfrm>
            <a:custGeom>
              <a:rect b="b" l="l" r="r" t="t"/>
              <a:pathLst>
                <a:path extrusionOk="0" h="709088" w="1037722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6349174" y="2265437"/>
              <a:ext cx="514367" cy="506753"/>
            </a:xfrm>
            <a:custGeom>
              <a:rect b="b" l="l" r="r" t="t"/>
              <a:pathLst>
                <a:path extrusionOk="0" h="873712" w="886839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7969816" y="2357395"/>
              <a:ext cx="461766" cy="1090011"/>
            </a:xfrm>
            <a:custGeom>
              <a:rect b="b" l="l" r="r" t="t"/>
              <a:pathLst>
                <a:path extrusionOk="0" h="1879329" w="796148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7752832" y="2514669"/>
              <a:ext cx="181541" cy="699114"/>
            </a:xfrm>
            <a:custGeom>
              <a:rect b="b" l="l" r="r" t="t"/>
              <a:pathLst>
                <a:path extrusionOk="0" h="1205369" w="313002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044019" y="586841"/>
              <a:ext cx="1385764" cy="1632975"/>
            </a:xfrm>
            <a:custGeom>
              <a:rect b="b" l="l" r="r" t="t"/>
              <a:pathLst>
                <a:path extrusionOk="0" h="2815474" w="2389249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5768382" y="1180626"/>
              <a:ext cx="303500" cy="238472"/>
            </a:xfrm>
            <a:custGeom>
              <a:rect b="b" l="l" r="r" t="t"/>
              <a:pathLst>
                <a:path extrusionOk="0" h="411158" w="523275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5320940" y="1049036"/>
              <a:ext cx="751766" cy="497438"/>
            </a:xfrm>
            <a:custGeom>
              <a:rect b="b" l="l" r="r" t="t"/>
              <a:pathLst>
                <a:path extrusionOk="0" h="857651" w="1296149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5166217" y="1086234"/>
              <a:ext cx="906775" cy="587331"/>
            </a:xfrm>
            <a:custGeom>
              <a:rect b="b" l="l" r="r" t="t"/>
              <a:pathLst>
                <a:path extrusionOk="0" h="1012639" w="1563405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45665" y="1393197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7022893" y="3034057"/>
              <a:ext cx="1385764" cy="1522588"/>
            </a:xfrm>
            <a:custGeom>
              <a:rect b="b" l="l" r="r" t="t"/>
              <a:pathLst>
                <a:path extrusionOk="0" h="2625152" w="2389248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7378337" y="3415345"/>
              <a:ext cx="303499" cy="238472"/>
            </a:xfrm>
            <a:custGeom>
              <a:rect b="b" l="l" r="r" t="t"/>
              <a:pathLst>
                <a:path extrusionOk="0" h="411158" w="523275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7378337" y="3541821"/>
              <a:ext cx="547882" cy="379599"/>
            </a:xfrm>
            <a:custGeom>
              <a:rect b="b" l="l" r="r" t="t"/>
              <a:pathLst>
                <a:path extrusionOk="0" h="654481" w="944624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7378337" y="3668762"/>
              <a:ext cx="708942" cy="472752"/>
            </a:xfrm>
            <a:custGeom>
              <a:rect b="b" l="l" r="r" t="t"/>
              <a:pathLst>
                <a:path extrusionOk="0" h="815090" w="1222313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7146950" y="3275922"/>
              <a:ext cx="157335" cy="234134"/>
            </a:xfrm>
            <a:custGeom>
              <a:rect b="b" l="l" r="r" t="t"/>
              <a:pathLst>
                <a:path extrusionOk="0" h="403680" w="271268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6350103" y="2903448"/>
              <a:ext cx="389150" cy="530665"/>
            </a:xfrm>
            <a:custGeom>
              <a:rect b="b" l="l" r="r" t="t"/>
              <a:pathLst>
                <a:path extrusionOk="0" h="914939" w="670948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712214" y="1549229"/>
              <a:ext cx="409434" cy="549734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60"/>
          <p:cNvGrpSpPr/>
          <p:nvPr/>
        </p:nvGrpSpPr>
        <p:grpSpPr>
          <a:xfrm>
            <a:off x="7013192" y="1552381"/>
            <a:ext cx="592427" cy="684156"/>
            <a:chOff x="7013192" y="1552381"/>
            <a:chExt cx="592427" cy="684156"/>
          </a:xfrm>
        </p:grpSpPr>
        <p:sp>
          <p:nvSpPr>
            <p:cNvPr id="1117" name="Google Shape;1117;p60"/>
            <p:cNvSpPr/>
            <p:nvPr/>
          </p:nvSpPr>
          <p:spPr>
            <a:xfrm>
              <a:off x="7259907" y="1552381"/>
              <a:ext cx="345713" cy="382954"/>
            </a:xfrm>
            <a:custGeom>
              <a:rect b="b" l="l" r="r" t="t"/>
              <a:pathLst>
                <a:path extrusionOk="0" h="3829538" w="3457125">
                  <a:moveTo>
                    <a:pt x="48155" y="16063"/>
                  </a:moveTo>
                  <a:lnTo>
                    <a:pt x="3457126" y="3829538"/>
                  </a:lnTo>
                  <a:lnTo>
                    <a:pt x="47392" y="3707483"/>
                  </a:lnTo>
                  <a:cubicBezTo>
                    <a:pt x="22220" y="3706720"/>
                    <a:pt x="-5241" y="3665526"/>
                    <a:pt x="861" y="3638063"/>
                  </a:cubicBezTo>
                  <a:lnTo>
                    <a:pt x="344123" y="2113894"/>
                  </a:lnTo>
                  <a:lnTo>
                    <a:pt x="2061958" y="2974386"/>
                  </a:lnTo>
                  <a:lnTo>
                    <a:pt x="323527" y="1838506"/>
                  </a:lnTo>
                  <a:lnTo>
                    <a:pt x="1624" y="32846"/>
                  </a:lnTo>
                  <a:cubicBezTo>
                    <a:pt x="-4478" y="-2245"/>
                    <a:pt x="22983" y="-11400"/>
                    <a:pt x="48155" y="16063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7233820" y="1571322"/>
              <a:ext cx="345713" cy="382954"/>
            </a:xfrm>
            <a:custGeom>
              <a:rect b="b" l="l" r="r" t="t"/>
              <a:pathLst>
                <a:path extrusionOk="0" h="3829538" w="3457125">
                  <a:moveTo>
                    <a:pt x="48155" y="16063"/>
                  </a:moveTo>
                  <a:lnTo>
                    <a:pt x="3457126" y="3829538"/>
                  </a:lnTo>
                  <a:lnTo>
                    <a:pt x="47392" y="3707483"/>
                  </a:lnTo>
                  <a:cubicBezTo>
                    <a:pt x="22220" y="3706720"/>
                    <a:pt x="-5241" y="3665526"/>
                    <a:pt x="861" y="3638063"/>
                  </a:cubicBezTo>
                  <a:lnTo>
                    <a:pt x="343360" y="2114657"/>
                  </a:lnTo>
                  <a:lnTo>
                    <a:pt x="2061195" y="2975149"/>
                  </a:lnTo>
                  <a:lnTo>
                    <a:pt x="324290" y="1838506"/>
                  </a:lnTo>
                  <a:lnTo>
                    <a:pt x="1624" y="32846"/>
                  </a:lnTo>
                  <a:cubicBezTo>
                    <a:pt x="-4478" y="-2245"/>
                    <a:pt x="22983" y="-11400"/>
                    <a:pt x="48155" y="160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7037302" y="1843970"/>
              <a:ext cx="227087" cy="267454"/>
            </a:xfrm>
            <a:custGeom>
              <a:rect b="b" l="l" r="r" t="t"/>
              <a:pathLst>
                <a:path extrusionOk="0" h="2674543" w="2270867">
                  <a:moveTo>
                    <a:pt x="2270105" y="1310572"/>
                  </a:moveTo>
                  <a:lnTo>
                    <a:pt x="0" y="0"/>
                  </a:lnTo>
                  <a:lnTo>
                    <a:pt x="763" y="1183177"/>
                  </a:lnTo>
                  <a:lnTo>
                    <a:pt x="2070250" y="2377796"/>
                  </a:lnTo>
                  <a:lnTo>
                    <a:pt x="2270868" y="2674544"/>
                  </a:lnTo>
                  <a:lnTo>
                    <a:pt x="2270105" y="131057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7013192" y="1857967"/>
              <a:ext cx="85663" cy="81548"/>
            </a:xfrm>
            <a:custGeom>
              <a:rect b="b" l="l" r="r" t="t"/>
              <a:pathLst>
                <a:path extrusionOk="0" h="815484" w="856628">
                  <a:moveTo>
                    <a:pt x="0" y="321159"/>
                  </a:moveTo>
                  <a:lnTo>
                    <a:pt x="0" y="0"/>
                  </a:lnTo>
                  <a:lnTo>
                    <a:pt x="856629" y="494325"/>
                  </a:lnTo>
                  <a:lnTo>
                    <a:pt x="856629" y="815484"/>
                  </a:lnTo>
                  <a:lnTo>
                    <a:pt x="0" y="32115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7155873" y="1941190"/>
              <a:ext cx="49735" cy="39058"/>
            </a:xfrm>
            <a:custGeom>
              <a:rect b="b" l="l" r="r" t="t"/>
              <a:pathLst>
                <a:path extrusionOk="0" h="390578" w="497348">
                  <a:moveTo>
                    <a:pt x="497348" y="286831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497348" y="390578"/>
                  </a:lnTo>
                  <a:lnTo>
                    <a:pt x="497348" y="2868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7109859" y="1935332"/>
              <a:ext cx="95884" cy="65681"/>
            </a:xfrm>
            <a:custGeom>
              <a:rect b="b" l="l" r="r" t="t"/>
              <a:pathLst>
                <a:path extrusionOk="0" h="656811" w="958844">
                  <a:moveTo>
                    <a:pt x="958845" y="553065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958845" y="656812"/>
                  </a:lnTo>
                  <a:lnTo>
                    <a:pt x="958845" y="55306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7089704" y="1944385"/>
              <a:ext cx="116175" cy="77429"/>
            </a:xfrm>
            <a:custGeom>
              <a:rect b="b" l="l" r="r" t="t"/>
              <a:pathLst>
                <a:path extrusionOk="0" h="774290" w="1161750">
                  <a:moveTo>
                    <a:pt x="1161750" y="670543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1161750" y="774290"/>
                  </a:lnTo>
                  <a:lnTo>
                    <a:pt x="1161750" y="6705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7217706" y="1975891"/>
              <a:ext cx="25783" cy="38347"/>
            </a:xfrm>
            <a:custGeom>
              <a:rect b="b" l="l" r="r" t="t"/>
              <a:pathLst>
                <a:path extrusionOk="0" h="383473" w="257827">
                  <a:moveTo>
                    <a:pt x="0" y="117359"/>
                  </a:moveTo>
                  <a:cubicBezTo>
                    <a:pt x="0" y="215004"/>
                    <a:pt x="57973" y="327143"/>
                    <a:pt x="128914" y="368336"/>
                  </a:cubicBezTo>
                  <a:cubicBezTo>
                    <a:pt x="199855" y="409530"/>
                    <a:pt x="257828" y="363759"/>
                    <a:pt x="257828" y="266115"/>
                  </a:cubicBezTo>
                  <a:cubicBezTo>
                    <a:pt x="257828" y="168470"/>
                    <a:pt x="199855" y="56332"/>
                    <a:pt x="128914" y="15138"/>
                  </a:cubicBezTo>
                  <a:cubicBezTo>
                    <a:pt x="57210" y="-26056"/>
                    <a:pt x="0" y="19715"/>
                    <a:pt x="0" y="1173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0"/>
            <p:cNvSpPr/>
            <p:nvPr/>
          </p:nvSpPr>
          <p:spPr>
            <a:xfrm>
              <a:off x="7283190" y="1877213"/>
              <a:ext cx="227087" cy="249375"/>
            </a:xfrm>
            <a:custGeom>
              <a:rect b="b" l="l" r="r" t="t"/>
              <a:pathLst>
                <a:path extrusionOk="0" h="2493748" w="2270867">
                  <a:moveTo>
                    <a:pt x="0" y="0"/>
                  </a:moveTo>
                  <a:lnTo>
                    <a:pt x="2270105" y="1310572"/>
                  </a:lnTo>
                  <a:lnTo>
                    <a:pt x="2270868" y="2493749"/>
                  </a:lnTo>
                  <a:lnTo>
                    <a:pt x="200617" y="1298367"/>
                  </a:lnTo>
                  <a:lnTo>
                    <a:pt x="763" y="1363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0"/>
            <p:cNvSpPr/>
            <p:nvPr/>
          </p:nvSpPr>
          <p:spPr>
            <a:xfrm>
              <a:off x="7443667" y="1996647"/>
              <a:ext cx="85663" cy="81548"/>
            </a:xfrm>
            <a:custGeom>
              <a:rect b="b" l="l" r="r" t="t"/>
              <a:pathLst>
                <a:path extrusionOk="0" h="815484" w="856628">
                  <a:moveTo>
                    <a:pt x="0" y="321159"/>
                  </a:moveTo>
                  <a:lnTo>
                    <a:pt x="0" y="0"/>
                  </a:lnTo>
                  <a:lnTo>
                    <a:pt x="856629" y="494326"/>
                  </a:lnTo>
                  <a:lnTo>
                    <a:pt x="856629" y="815484"/>
                  </a:lnTo>
                  <a:lnTo>
                    <a:pt x="0" y="321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60"/>
            <p:cNvSpPr/>
            <p:nvPr/>
          </p:nvSpPr>
          <p:spPr>
            <a:xfrm>
              <a:off x="7341373" y="1939516"/>
              <a:ext cx="49735" cy="39058"/>
            </a:xfrm>
            <a:custGeom>
              <a:rect b="b" l="l" r="r" t="t"/>
              <a:pathLst>
                <a:path extrusionOk="0" h="390578" w="497348">
                  <a:moveTo>
                    <a:pt x="0" y="0"/>
                  </a:moveTo>
                  <a:lnTo>
                    <a:pt x="497348" y="286831"/>
                  </a:lnTo>
                  <a:lnTo>
                    <a:pt x="497348" y="390578"/>
                  </a:lnTo>
                  <a:lnTo>
                    <a:pt x="0" y="103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60"/>
            <p:cNvSpPr/>
            <p:nvPr/>
          </p:nvSpPr>
          <p:spPr>
            <a:xfrm>
              <a:off x="7341373" y="1960284"/>
              <a:ext cx="89782" cy="62172"/>
            </a:xfrm>
            <a:custGeom>
              <a:rect b="b" l="l" r="r" t="t"/>
              <a:pathLst>
                <a:path extrusionOk="0" h="621720" w="897820">
                  <a:moveTo>
                    <a:pt x="0" y="0"/>
                  </a:moveTo>
                  <a:lnTo>
                    <a:pt x="897820" y="517974"/>
                  </a:lnTo>
                  <a:lnTo>
                    <a:pt x="897820" y="621721"/>
                  </a:lnTo>
                  <a:lnTo>
                    <a:pt x="0" y="103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7341449" y="1980976"/>
              <a:ext cx="116175" cy="77429"/>
            </a:xfrm>
            <a:custGeom>
              <a:rect b="b" l="l" r="r" t="t"/>
              <a:pathLst>
                <a:path extrusionOk="0" h="774290" w="1161750">
                  <a:moveTo>
                    <a:pt x="0" y="0"/>
                  </a:moveTo>
                  <a:lnTo>
                    <a:pt x="1161751" y="670543"/>
                  </a:lnTo>
                  <a:lnTo>
                    <a:pt x="1161751" y="774290"/>
                  </a:lnTo>
                  <a:lnTo>
                    <a:pt x="0" y="103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7303497" y="1916707"/>
              <a:ext cx="25783" cy="38347"/>
            </a:xfrm>
            <a:custGeom>
              <a:rect b="b" l="l" r="r" t="t"/>
              <a:pathLst>
                <a:path extrusionOk="0" h="383474" w="257827">
                  <a:moveTo>
                    <a:pt x="257828" y="266115"/>
                  </a:moveTo>
                  <a:cubicBezTo>
                    <a:pt x="257828" y="363759"/>
                    <a:pt x="199855" y="409530"/>
                    <a:pt x="128914" y="368336"/>
                  </a:cubicBezTo>
                  <a:cubicBezTo>
                    <a:pt x="57973" y="327143"/>
                    <a:pt x="0" y="215004"/>
                    <a:pt x="0" y="117359"/>
                  </a:cubicBezTo>
                  <a:cubicBezTo>
                    <a:pt x="0" y="19715"/>
                    <a:pt x="57973" y="-26056"/>
                    <a:pt x="128914" y="15138"/>
                  </a:cubicBezTo>
                  <a:cubicBezTo>
                    <a:pt x="199855" y="56332"/>
                    <a:pt x="257828" y="169233"/>
                    <a:pt x="257828" y="266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7405335" y="2087629"/>
              <a:ext cx="135550" cy="148908"/>
            </a:xfrm>
            <a:custGeom>
              <a:rect b="b" l="l" r="r" t="t"/>
              <a:pathLst>
                <a:path extrusionOk="0" h="1489078" w="1355502">
                  <a:moveTo>
                    <a:pt x="1355503" y="782681"/>
                  </a:moveTo>
                  <a:lnTo>
                    <a:pt x="0" y="0"/>
                  </a:lnTo>
                  <a:lnTo>
                    <a:pt x="0" y="706397"/>
                  </a:lnTo>
                  <a:lnTo>
                    <a:pt x="1355503" y="1489079"/>
                  </a:lnTo>
                  <a:lnTo>
                    <a:pt x="1355503" y="7826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60"/>
            <p:cNvSpPr/>
            <p:nvPr/>
          </p:nvSpPr>
          <p:spPr>
            <a:xfrm>
              <a:off x="7439941" y="2124600"/>
              <a:ext cx="40734" cy="32040"/>
            </a:xfrm>
            <a:custGeom>
              <a:rect b="b" l="l" r="r" t="t"/>
              <a:pathLst>
                <a:path extrusionOk="0" h="320395" w="407337">
                  <a:moveTo>
                    <a:pt x="0" y="0"/>
                  </a:moveTo>
                  <a:lnTo>
                    <a:pt x="407338" y="235720"/>
                  </a:lnTo>
                  <a:lnTo>
                    <a:pt x="407338" y="320396"/>
                  </a:lnTo>
                  <a:lnTo>
                    <a:pt x="0" y="8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7439941" y="2141564"/>
              <a:ext cx="86807" cy="58739"/>
            </a:xfrm>
            <a:custGeom>
              <a:rect b="b" l="l" r="r" t="t"/>
              <a:pathLst>
                <a:path extrusionOk="0" h="587392" w="868071">
                  <a:moveTo>
                    <a:pt x="0" y="0"/>
                  </a:moveTo>
                  <a:lnTo>
                    <a:pt x="868071" y="501191"/>
                  </a:lnTo>
                  <a:lnTo>
                    <a:pt x="868071" y="587393"/>
                  </a:lnTo>
                  <a:lnTo>
                    <a:pt x="0" y="86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7417428" y="2111311"/>
              <a:ext cx="15409" cy="22838"/>
            </a:xfrm>
            <a:custGeom>
              <a:rect b="b" l="l" r="r" t="t"/>
              <a:pathLst>
                <a:path extrusionOk="0" h="228378" w="154086">
                  <a:moveTo>
                    <a:pt x="154087" y="158434"/>
                  </a:moveTo>
                  <a:cubicBezTo>
                    <a:pt x="154087" y="216411"/>
                    <a:pt x="119760" y="243873"/>
                    <a:pt x="77043" y="219462"/>
                  </a:cubicBezTo>
                  <a:cubicBezTo>
                    <a:pt x="34326" y="195051"/>
                    <a:pt x="0" y="127920"/>
                    <a:pt x="0" y="69944"/>
                  </a:cubicBezTo>
                  <a:cubicBezTo>
                    <a:pt x="0" y="11968"/>
                    <a:pt x="34326" y="-15495"/>
                    <a:pt x="77043" y="8916"/>
                  </a:cubicBezTo>
                  <a:cubicBezTo>
                    <a:pt x="119760" y="33328"/>
                    <a:pt x="154087" y="100458"/>
                    <a:pt x="154087" y="158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7031141" y="1979606"/>
              <a:ext cx="135550" cy="148908"/>
            </a:xfrm>
            <a:custGeom>
              <a:rect b="b" l="l" r="r" t="t"/>
              <a:pathLst>
                <a:path extrusionOk="0" h="1489078" w="1355502">
                  <a:moveTo>
                    <a:pt x="1355503" y="782681"/>
                  </a:moveTo>
                  <a:lnTo>
                    <a:pt x="0" y="0"/>
                  </a:lnTo>
                  <a:lnTo>
                    <a:pt x="0" y="706397"/>
                  </a:lnTo>
                  <a:lnTo>
                    <a:pt x="1355503" y="1489079"/>
                  </a:lnTo>
                  <a:lnTo>
                    <a:pt x="1355503" y="7826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7065747" y="2016577"/>
              <a:ext cx="40734" cy="32040"/>
            </a:xfrm>
            <a:custGeom>
              <a:rect b="b" l="l" r="r" t="t"/>
              <a:pathLst>
                <a:path extrusionOk="0" h="320395" w="407337">
                  <a:moveTo>
                    <a:pt x="0" y="0"/>
                  </a:moveTo>
                  <a:lnTo>
                    <a:pt x="407337" y="235720"/>
                  </a:lnTo>
                  <a:lnTo>
                    <a:pt x="407337" y="320396"/>
                  </a:lnTo>
                  <a:lnTo>
                    <a:pt x="0" y="8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7065747" y="2033542"/>
              <a:ext cx="86807" cy="58739"/>
            </a:xfrm>
            <a:custGeom>
              <a:rect b="b" l="l" r="r" t="t"/>
              <a:pathLst>
                <a:path extrusionOk="0" h="587392" w="868070">
                  <a:moveTo>
                    <a:pt x="0" y="0"/>
                  </a:moveTo>
                  <a:lnTo>
                    <a:pt x="868071" y="501191"/>
                  </a:lnTo>
                  <a:lnTo>
                    <a:pt x="868071" y="587393"/>
                  </a:lnTo>
                  <a:lnTo>
                    <a:pt x="0" y="86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60"/>
            <p:cNvSpPr/>
            <p:nvPr/>
          </p:nvSpPr>
          <p:spPr>
            <a:xfrm>
              <a:off x="7043234" y="2003289"/>
              <a:ext cx="15409" cy="22838"/>
            </a:xfrm>
            <a:custGeom>
              <a:rect b="b" l="l" r="r" t="t"/>
              <a:pathLst>
                <a:path extrusionOk="0" h="228378" w="154086">
                  <a:moveTo>
                    <a:pt x="154086" y="158434"/>
                  </a:moveTo>
                  <a:cubicBezTo>
                    <a:pt x="154086" y="216411"/>
                    <a:pt x="119760" y="243873"/>
                    <a:pt x="77043" y="219462"/>
                  </a:cubicBezTo>
                  <a:cubicBezTo>
                    <a:pt x="34326" y="195051"/>
                    <a:pt x="0" y="127920"/>
                    <a:pt x="0" y="69944"/>
                  </a:cubicBezTo>
                  <a:cubicBezTo>
                    <a:pt x="0" y="11968"/>
                    <a:pt x="34326" y="-15495"/>
                    <a:pt x="77043" y="8916"/>
                  </a:cubicBezTo>
                  <a:cubicBezTo>
                    <a:pt x="119760" y="33328"/>
                    <a:pt x="154086" y="100458"/>
                    <a:pt x="154086" y="158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60"/>
            <p:cNvSpPr/>
            <p:nvPr/>
          </p:nvSpPr>
          <p:spPr>
            <a:xfrm>
              <a:off x="7153135" y="1803880"/>
              <a:ext cx="60185" cy="102450"/>
            </a:xfrm>
            <a:custGeom>
              <a:rect b="b" l="l" r="r" t="t"/>
              <a:pathLst>
                <a:path extrusionOk="0" h="1024504" w="601852">
                  <a:moveTo>
                    <a:pt x="326480" y="298273"/>
                  </a:moveTo>
                  <a:lnTo>
                    <a:pt x="0" y="109850"/>
                  </a:lnTo>
                  <a:lnTo>
                    <a:pt x="0" y="0"/>
                  </a:lnTo>
                  <a:lnTo>
                    <a:pt x="326480" y="188423"/>
                  </a:lnTo>
                  <a:cubicBezTo>
                    <a:pt x="353178" y="203680"/>
                    <a:pt x="392081" y="234957"/>
                    <a:pt x="424882" y="283016"/>
                  </a:cubicBezTo>
                  <a:cubicBezTo>
                    <a:pt x="460734" y="334127"/>
                    <a:pt x="485906" y="398969"/>
                    <a:pt x="485906" y="469151"/>
                  </a:cubicBezTo>
                  <a:cubicBezTo>
                    <a:pt x="485906" y="546962"/>
                    <a:pt x="466073" y="591207"/>
                    <a:pt x="428696" y="603412"/>
                  </a:cubicBezTo>
                  <a:cubicBezTo>
                    <a:pt x="393607" y="614855"/>
                    <a:pt x="351653" y="595021"/>
                    <a:pt x="326480" y="580527"/>
                  </a:cubicBezTo>
                  <a:lnTo>
                    <a:pt x="192227" y="502717"/>
                  </a:lnTo>
                  <a:lnTo>
                    <a:pt x="191464" y="501954"/>
                  </a:lnTo>
                  <a:cubicBezTo>
                    <a:pt x="180022" y="495088"/>
                    <a:pt x="161714" y="488222"/>
                    <a:pt x="147221" y="492799"/>
                  </a:cubicBezTo>
                  <a:cubicBezTo>
                    <a:pt x="135016" y="496614"/>
                    <a:pt x="122049" y="508056"/>
                    <a:pt x="122049" y="551539"/>
                  </a:cubicBezTo>
                  <a:cubicBezTo>
                    <a:pt x="122049" y="595021"/>
                    <a:pt x="135779" y="620958"/>
                    <a:pt x="146458" y="636978"/>
                  </a:cubicBezTo>
                  <a:cubicBezTo>
                    <a:pt x="160189" y="656812"/>
                    <a:pt x="178496" y="670543"/>
                    <a:pt x="189938" y="676646"/>
                  </a:cubicBezTo>
                  <a:lnTo>
                    <a:pt x="191464" y="677409"/>
                  </a:lnTo>
                  <a:lnTo>
                    <a:pt x="601852" y="914654"/>
                  </a:lnTo>
                  <a:lnTo>
                    <a:pt x="601852" y="1024504"/>
                  </a:lnTo>
                  <a:lnTo>
                    <a:pt x="193752" y="788784"/>
                  </a:lnTo>
                  <a:cubicBezTo>
                    <a:pt x="165528" y="774290"/>
                    <a:pt x="125100" y="743014"/>
                    <a:pt x="90011" y="694191"/>
                  </a:cubicBezTo>
                  <a:cubicBezTo>
                    <a:pt x="51871" y="640029"/>
                    <a:pt x="25935" y="572136"/>
                    <a:pt x="25935" y="496614"/>
                  </a:cubicBezTo>
                  <a:cubicBezTo>
                    <a:pt x="25935" y="421092"/>
                    <a:pt x="51871" y="382949"/>
                    <a:pt x="89248" y="372270"/>
                  </a:cubicBezTo>
                  <a:cubicBezTo>
                    <a:pt x="124337" y="362353"/>
                    <a:pt x="164766" y="376847"/>
                    <a:pt x="192989" y="393629"/>
                  </a:cubicBezTo>
                  <a:lnTo>
                    <a:pt x="325717" y="469914"/>
                  </a:lnTo>
                  <a:cubicBezTo>
                    <a:pt x="344787" y="481357"/>
                    <a:pt x="359281" y="485934"/>
                    <a:pt x="369197" y="482882"/>
                  </a:cubicBezTo>
                  <a:cubicBezTo>
                    <a:pt x="376825" y="480594"/>
                    <a:pt x="390556" y="469914"/>
                    <a:pt x="390556" y="414226"/>
                  </a:cubicBezTo>
                  <a:cubicBezTo>
                    <a:pt x="390556" y="377610"/>
                    <a:pt x="379114" y="353961"/>
                    <a:pt x="367672" y="338704"/>
                  </a:cubicBezTo>
                  <a:cubicBezTo>
                    <a:pt x="354704" y="318870"/>
                    <a:pt x="337159" y="304376"/>
                    <a:pt x="326480" y="29827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60"/>
            <p:cNvSpPr/>
            <p:nvPr/>
          </p:nvSpPr>
          <p:spPr>
            <a:xfrm>
              <a:off x="7133360" y="1785767"/>
              <a:ext cx="25783" cy="38692"/>
            </a:xfrm>
            <a:custGeom>
              <a:rect b="b" l="l" r="r" t="t"/>
              <a:pathLst>
                <a:path extrusionOk="0" h="386920" w="257827">
                  <a:moveTo>
                    <a:pt x="257828" y="267838"/>
                  </a:moveTo>
                  <a:cubicBezTo>
                    <a:pt x="257828" y="366245"/>
                    <a:pt x="199855" y="412779"/>
                    <a:pt x="128914" y="372348"/>
                  </a:cubicBezTo>
                  <a:cubicBezTo>
                    <a:pt x="57973" y="331154"/>
                    <a:pt x="0" y="218253"/>
                    <a:pt x="0" y="119083"/>
                  </a:cubicBezTo>
                  <a:cubicBezTo>
                    <a:pt x="0" y="20676"/>
                    <a:pt x="57973" y="-25858"/>
                    <a:pt x="128914" y="14573"/>
                  </a:cubicBezTo>
                  <a:cubicBezTo>
                    <a:pt x="199855" y="55767"/>
                    <a:pt x="257828" y="169431"/>
                    <a:pt x="257828" y="2678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60"/>
            <p:cNvSpPr/>
            <p:nvPr/>
          </p:nvSpPr>
          <p:spPr>
            <a:xfrm>
              <a:off x="7204092" y="1883139"/>
              <a:ext cx="25783" cy="38692"/>
            </a:xfrm>
            <a:custGeom>
              <a:rect b="b" l="l" r="r" t="t"/>
              <a:pathLst>
                <a:path extrusionOk="0" h="386920" w="257827">
                  <a:moveTo>
                    <a:pt x="257828" y="267838"/>
                  </a:moveTo>
                  <a:cubicBezTo>
                    <a:pt x="257828" y="366245"/>
                    <a:pt x="199855" y="412779"/>
                    <a:pt x="128914" y="372348"/>
                  </a:cubicBezTo>
                  <a:cubicBezTo>
                    <a:pt x="57973" y="331154"/>
                    <a:pt x="0" y="218253"/>
                    <a:pt x="0" y="119083"/>
                  </a:cubicBezTo>
                  <a:cubicBezTo>
                    <a:pt x="0" y="20676"/>
                    <a:pt x="57973" y="-25858"/>
                    <a:pt x="128914" y="14573"/>
                  </a:cubicBezTo>
                  <a:cubicBezTo>
                    <a:pt x="199855" y="55767"/>
                    <a:pt x="257828" y="169431"/>
                    <a:pt x="257828" y="2678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60"/>
            <p:cNvSpPr/>
            <p:nvPr/>
          </p:nvSpPr>
          <p:spPr>
            <a:xfrm>
              <a:off x="7320153" y="2067089"/>
              <a:ext cx="33792" cy="84633"/>
            </a:xfrm>
            <a:custGeom>
              <a:rect b="b" l="l" r="r" t="t"/>
              <a:pathLst>
                <a:path extrusionOk="0" h="846332" w="337922">
                  <a:moveTo>
                    <a:pt x="0" y="0"/>
                  </a:moveTo>
                  <a:lnTo>
                    <a:pt x="0" y="643080"/>
                  </a:lnTo>
                  <a:cubicBezTo>
                    <a:pt x="0" y="649946"/>
                    <a:pt x="6865" y="657575"/>
                    <a:pt x="11442" y="655286"/>
                  </a:cubicBezTo>
                  <a:lnTo>
                    <a:pt x="161714" y="562981"/>
                  </a:lnTo>
                  <a:lnTo>
                    <a:pt x="315038" y="834555"/>
                  </a:lnTo>
                  <a:cubicBezTo>
                    <a:pt x="323429" y="849049"/>
                    <a:pt x="337922" y="850575"/>
                    <a:pt x="337922" y="836844"/>
                  </a:cubicBezTo>
                  <a:lnTo>
                    <a:pt x="337922" y="19605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60"/>
          <p:cNvGrpSpPr/>
          <p:nvPr/>
        </p:nvGrpSpPr>
        <p:grpSpPr>
          <a:xfrm>
            <a:off x="2391537" y="1496825"/>
            <a:ext cx="650771" cy="684242"/>
            <a:chOff x="2391537" y="1496825"/>
            <a:chExt cx="650771" cy="684242"/>
          </a:xfrm>
        </p:grpSpPr>
        <p:sp>
          <p:nvSpPr>
            <p:cNvPr id="1144" name="Google Shape;1144;p60"/>
            <p:cNvSpPr/>
            <p:nvPr/>
          </p:nvSpPr>
          <p:spPr>
            <a:xfrm>
              <a:off x="2716951" y="1496825"/>
              <a:ext cx="212909" cy="505686"/>
            </a:xfrm>
            <a:custGeom>
              <a:rect b="b" l="l" r="r" t="t"/>
              <a:pathLst>
                <a:path extrusionOk="0" h="5056863" w="2129087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60"/>
            <p:cNvSpPr/>
            <p:nvPr/>
          </p:nvSpPr>
          <p:spPr>
            <a:xfrm>
              <a:off x="2683255" y="1522123"/>
              <a:ext cx="212909" cy="505686"/>
            </a:xfrm>
            <a:custGeom>
              <a:rect b="b" l="l" r="r" t="t"/>
              <a:pathLst>
                <a:path extrusionOk="0" h="5056863" w="2129087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60"/>
            <p:cNvSpPr/>
            <p:nvPr/>
          </p:nvSpPr>
          <p:spPr>
            <a:xfrm>
              <a:off x="2573324" y="1793912"/>
              <a:ext cx="157907" cy="384082"/>
            </a:xfrm>
            <a:custGeom>
              <a:rect b="b" l="l" r="r" t="t"/>
              <a:pathLst>
                <a:path extrusionOk="0" h="3840818" w="1579073">
                  <a:moveTo>
                    <a:pt x="0" y="0"/>
                  </a:moveTo>
                  <a:lnTo>
                    <a:pt x="1579073" y="912427"/>
                  </a:lnTo>
                  <a:lnTo>
                    <a:pt x="1579073" y="3840818"/>
                  </a:lnTo>
                  <a:lnTo>
                    <a:pt x="0" y="29283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0"/>
            <p:cNvSpPr/>
            <p:nvPr/>
          </p:nvSpPr>
          <p:spPr>
            <a:xfrm>
              <a:off x="2598258" y="1979599"/>
              <a:ext cx="94119" cy="65874"/>
            </a:xfrm>
            <a:custGeom>
              <a:rect b="b" l="l" r="r" t="t"/>
              <a:pathLst>
                <a:path extrusionOk="0" h="658740" w="941191">
                  <a:moveTo>
                    <a:pt x="845" y="0"/>
                  </a:moveTo>
                  <a:lnTo>
                    <a:pt x="941192" y="543735"/>
                  </a:lnTo>
                  <a:lnTo>
                    <a:pt x="941192" y="658740"/>
                  </a:lnTo>
                  <a:lnTo>
                    <a:pt x="0" y="115004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60"/>
            <p:cNvSpPr/>
            <p:nvPr/>
          </p:nvSpPr>
          <p:spPr>
            <a:xfrm>
              <a:off x="2608030" y="2008017"/>
              <a:ext cx="74603" cy="54543"/>
            </a:xfrm>
            <a:custGeom>
              <a:rect b="b" l="l" r="r" t="t"/>
              <a:pathLst>
                <a:path extrusionOk="0" h="545426" w="746025">
                  <a:moveTo>
                    <a:pt x="0" y="0"/>
                  </a:moveTo>
                  <a:lnTo>
                    <a:pt x="746025" y="430422"/>
                  </a:lnTo>
                  <a:lnTo>
                    <a:pt x="746025" y="545427"/>
                  </a:lnTo>
                  <a:lnTo>
                    <a:pt x="0" y="115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60"/>
            <p:cNvSpPr/>
            <p:nvPr/>
          </p:nvSpPr>
          <p:spPr>
            <a:xfrm>
              <a:off x="2523960" y="1996633"/>
              <a:ext cx="109834" cy="96232"/>
            </a:xfrm>
            <a:custGeom>
              <a:rect b="b" l="l" r="r" t="t"/>
              <a:pathLst>
                <a:path extrusionOk="0" h="962318" w="1098338">
                  <a:moveTo>
                    <a:pt x="1098339" y="635062"/>
                  </a:moveTo>
                  <a:lnTo>
                    <a:pt x="0" y="0"/>
                  </a:lnTo>
                  <a:lnTo>
                    <a:pt x="0" y="327256"/>
                  </a:lnTo>
                  <a:lnTo>
                    <a:pt x="1098339" y="962319"/>
                  </a:lnTo>
                  <a:lnTo>
                    <a:pt x="1098339" y="6350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60"/>
            <p:cNvSpPr/>
            <p:nvPr/>
          </p:nvSpPr>
          <p:spPr>
            <a:xfrm>
              <a:off x="2618055" y="1859771"/>
              <a:ext cx="60662" cy="103335"/>
            </a:xfrm>
            <a:custGeom>
              <a:rect b="b" l="l" r="r" t="t"/>
              <a:pathLst>
                <a:path extrusionOk="0" h="1033350" w="606620">
                  <a:moveTo>
                    <a:pt x="328657" y="301042"/>
                  </a:moveTo>
                  <a:lnTo>
                    <a:pt x="0" y="110777"/>
                  </a:lnTo>
                  <a:lnTo>
                    <a:pt x="0" y="0"/>
                  </a:lnTo>
                  <a:lnTo>
                    <a:pt x="328657" y="190265"/>
                  </a:lnTo>
                  <a:cubicBezTo>
                    <a:pt x="355693" y="205486"/>
                    <a:pt x="394557" y="237620"/>
                    <a:pt x="427507" y="285821"/>
                  </a:cubicBezTo>
                  <a:cubicBezTo>
                    <a:pt x="462992" y="337403"/>
                    <a:pt x="489183" y="402516"/>
                    <a:pt x="489183" y="473549"/>
                  </a:cubicBezTo>
                  <a:cubicBezTo>
                    <a:pt x="489183" y="551346"/>
                    <a:pt x="468906" y="596164"/>
                    <a:pt x="431732" y="608848"/>
                  </a:cubicBezTo>
                  <a:cubicBezTo>
                    <a:pt x="396247" y="620687"/>
                    <a:pt x="354003" y="600392"/>
                    <a:pt x="328657" y="585171"/>
                  </a:cubicBezTo>
                  <a:lnTo>
                    <a:pt x="193477" y="507374"/>
                  </a:lnTo>
                  <a:lnTo>
                    <a:pt x="192632" y="506528"/>
                  </a:lnTo>
                  <a:cubicBezTo>
                    <a:pt x="180803" y="499763"/>
                    <a:pt x="162216" y="492998"/>
                    <a:pt x="147853" y="497226"/>
                  </a:cubicBezTo>
                  <a:cubicBezTo>
                    <a:pt x="136025" y="500609"/>
                    <a:pt x="122507" y="512447"/>
                    <a:pt x="122507" y="556420"/>
                  </a:cubicBezTo>
                  <a:cubicBezTo>
                    <a:pt x="122507" y="599546"/>
                    <a:pt x="136025" y="626606"/>
                    <a:pt x="147008" y="642673"/>
                  </a:cubicBezTo>
                  <a:cubicBezTo>
                    <a:pt x="161371" y="662123"/>
                    <a:pt x="179114" y="676498"/>
                    <a:pt x="190942" y="682418"/>
                  </a:cubicBezTo>
                  <a:lnTo>
                    <a:pt x="192632" y="683263"/>
                  </a:lnTo>
                  <a:lnTo>
                    <a:pt x="606621" y="922574"/>
                  </a:lnTo>
                  <a:lnTo>
                    <a:pt x="606621" y="1033351"/>
                  </a:lnTo>
                  <a:lnTo>
                    <a:pt x="196011" y="795731"/>
                  </a:lnTo>
                  <a:cubicBezTo>
                    <a:pt x="168130" y="781355"/>
                    <a:pt x="126731" y="750067"/>
                    <a:pt x="92091" y="700176"/>
                  </a:cubicBezTo>
                  <a:cubicBezTo>
                    <a:pt x="53227" y="646056"/>
                    <a:pt x="27036" y="577560"/>
                    <a:pt x="27036" y="500609"/>
                  </a:cubicBezTo>
                  <a:cubicBezTo>
                    <a:pt x="27036" y="424503"/>
                    <a:pt x="53227" y="385604"/>
                    <a:pt x="91247" y="374611"/>
                  </a:cubicBezTo>
                  <a:cubicBezTo>
                    <a:pt x="126731" y="364463"/>
                    <a:pt x="167285" y="378839"/>
                    <a:pt x="195166" y="396597"/>
                  </a:cubicBezTo>
                  <a:lnTo>
                    <a:pt x="328657" y="474394"/>
                  </a:lnTo>
                  <a:cubicBezTo>
                    <a:pt x="348089" y="485387"/>
                    <a:pt x="362452" y="490461"/>
                    <a:pt x="372590" y="487079"/>
                  </a:cubicBezTo>
                  <a:cubicBezTo>
                    <a:pt x="380194" y="484542"/>
                    <a:pt x="393712" y="474394"/>
                    <a:pt x="393712" y="417738"/>
                  </a:cubicBezTo>
                  <a:cubicBezTo>
                    <a:pt x="393712" y="381376"/>
                    <a:pt x="381884" y="357699"/>
                    <a:pt x="370901" y="341632"/>
                  </a:cubicBezTo>
                  <a:cubicBezTo>
                    <a:pt x="357382" y="322182"/>
                    <a:pt x="339640" y="307807"/>
                    <a:pt x="328657" y="30104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60"/>
            <p:cNvSpPr/>
            <p:nvPr/>
          </p:nvSpPr>
          <p:spPr>
            <a:xfrm>
              <a:off x="2601207" y="1844331"/>
              <a:ext cx="28557" cy="42890"/>
            </a:xfrm>
            <a:custGeom>
              <a:rect b="b" l="l" r="r" t="t"/>
              <a:pathLst>
                <a:path extrusionOk="0" h="428904" w="285567">
                  <a:moveTo>
                    <a:pt x="285568" y="296901"/>
                  </a:moveTo>
                  <a:cubicBezTo>
                    <a:pt x="285568" y="405986"/>
                    <a:pt x="221357" y="457569"/>
                    <a:pt x="142784" y="412751"/>
                  </a:cubicBezTo>
                  <a:cubicBezTo>
                    <a:pt x="64211" y="367087"/>
                    <a:pt x="0" y="241935"/>
                    <a:pt x="0" y="132004"/>
                  </a:cubicBezTo>
                  <a:cubicBezTo>
                    <a:pt x="0" y="22919"/>
                    <a:pt x="64211" y="-28664"/>
                    <a:pt x="142784" y="16154"/>
                  </a:cubicBezTo>
                  <a:cubicBezTo>
                    <a:pt x="222202" y="61817"/>
                    <a:pt x="285568" y="187815"/>
                    <a:pt x="285568" y="296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0"/>
            <p:cNvSpPr/>
            <p:nvPr/>
          </p:nvSpPr>
          <p:spPr>
            <a:xfrm>
              <a:off x="2671125" y="1940463"/>
              <a:ext cx="28557" cy="42890"/>
            </a:xfrm>
            <a:custGeom>
              <a:rect b="b" l="l" r="r" t="t"/>
              <a:pathLst>
                <a:path extrusionOk="0" h="428904" w="285567">
                  <a:moveTo>
                    <a:pt x="285568" y="296901"/>
                  </a:moveTo>
                  <a:cubicBezTo>
                    <a:pt x="285568" y="405986"/>
                    <a:pt x="221357" y="457569"/>
                    <a:pt x="142784" y="412751"/>
                  </a:cubicBezTo>
                  <a:cubicBezTo>
                    <a:pt x="64211" y="367087"/>
                    <a:pt x="0" y="241935"/>
                    <a:pt x="0" y="132004"/>
                  </a:cubicBezTo>
                  <a:cubicBezTo>
                    <a:pt x="0" y="22919"/>
                    <a:pt x="64211" y="-28664"/>
                    <a:pt x="142784" y="16154"/>
                  </a:cubicBezTo>
                  <a:cubicBezTo>
                    <a:pt x="222202" y="61818"/>
                    <a:pt x="285568" y="187815"/>
                    <a:pt x="285568" y="296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60"/>
            <p:cNvSpPr/>
            <p:nvPr/>
          </p:nvSpPr>
          <p:spPr>
            <a:xfrm>
              <a:off x="2418240" y="1527861"/>
              <a:ext cx="251519" cy="296475"/>
            </a:xfrm>
            <a:custGeom>
              <a:rect b="b" l="l" r="r" t="t"/>
              <a:pathLst>
                <a:path extrusionOk="0" h="2964753" w="2515195">
                  <a:moveTo>
                    <a:pt x="2513506" y="1452780"/>
                  </a:moveTo>
                  <a:lnTo>
                    <a:pt x="0" y="0"/>
                  </a:lnTo>
                  <a:lnTo>
                    <a:pt x="845" y="1311561"/>
                  </a:lnTo>
                  <a:lnTo>
                    <a:pt x="2292993" y="2635806"/>
                  </a:lnTo>
                  <a:lnTo>
                    <a:pt x="2515196" y="2964753"/>
                  </a:lnTo>
                  <a:lnTo>
                    <a:pt x="2513506" y="145278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2391537" y="1543377"/>
              <a:ext cx="94879" cy="90397"/>
            </a:xfrm>
            <a:custGeom>
              <a:rect b="b" l="l" r="r" t="t"/>
              <a:pathLst>
                <a:path extrusionOk="0" h="903970" w="948795">
                  <a:moveTo>
                    <a:pt x="0" y="356007"/>
                  </a:moveTo>
                  <a:lnTo>
                    <a:pt x="0" y="0"/>
                  </a:lnTo>
                  <a:lnTo>
                    <a:pt x="948796" y="547964"/>
                  </a:lnTo>
                  <a:lnTo>
                    <a:pt x="948796" y="903971"/>
                  </a:lnTo>
                  <a:lnTo>
                    <a:pt x="0" y="35600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2549569" y="1635547"/>
              <a:ext cx="55086" cy="43296"/>
            </a:xfrm>
            <a:custGeom>
              <a:rect b="b" l="l" r="r" t="t"/>
              <a:pathLst>
                <a:path extrusionOk="0" h="432958" w="550859">
                  <a:moveTo>
                    <a:pt x="550859" y="318800"/>
                  </a:moveTo>
                  <a:lnTo>
                    <a:pt x="0" y="0"/>
                  </a:lnTo>
                  <a:lnTo>
                    <a:pt x="0" y="115005"/>
                  </a:lnTo>
                  <a:lnTo>
                    <a:pt x="550859" y="432959"/>
                  </a:lnTo>
                  <a:lnTo>
                    <a:pt x="550859" y="3188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2498604" y="1629138"/>
              <a:ext cx="106201" cy="72893"/>
            </a:xfrm>
            <a:custGeom>
              <a:rect b="b" l="l" r="r" t="t"/>
              <a:pathLst>
                <a:path extrusionOk="0" h="728926" w="1062009">
                  <a:moveTo>
                    <a:pt x="1062009" y="613076"/>
                  </a:moveTo>
                  <a:lnTo>
                    <a:pt x="0" y="0"/>
                  </a:lnTo>
                  <a:lnTo>
                    <a:pt x="0" y="115005"/>
                  </a:lnTo>
                  <a:lnTo>
                    <a:pt x="1062009" y="728927"/>
                  </a:lnTo>
                  <a:lnTo>
                    <a:pt x="1062009" y="61307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2476197" y="1639173"/>
              <a:ext cx="128675" cy="85915"/>
            </a:xfrm>
            <a:custGeom>
              <a:rect b="b" l="l" r="r" t="t"/>
              <a:pathLst>
                <a:path extrusionOk="0" h="859152" w="1286746">
                  <a:moveTo>
                    <a:pt x="1286746" y="743302"/>
                  </a:moveTo>
                  <a:lnTo>
                    <a:pt x="0" y="0"/>
                  </a:lnTo>
                  <a:lnTo>
                    <a:pt x="0" y="115005"/>
                  </a:lnTo>
                  <a:lnTo>
                    <a:pt x="1286746" y="859153"/>
                  </a:lnTo>
                  <a:lnTo>
                    <a:pt x="1286746" y="7433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2617970" y="1674144"/>
              <a:ext cx="28557" cy="42461"/>
            </a:xfrm>
            <a:custGeom>
              <a:rect b="b" l="l" r="r" t="t"/>
              <a:pathLst>
                <a:path extrusionOk="0" h="424610" w="285567">
                  <a:moveTo>
                    <a:pt x="0" y="129621"/>
                  </a:moveTo>
                  <a:cubicBezTo>
                    <a:pt x="0" y="237860"/>
                    <a:pt x="64211" y="362167"/>
                    <a:pt x="142784" y="407830"/>
                  </a:cubicBezTo>
                  <a:cubicBezTo>
                    <a:pt x="221358" y="453494"/>
                    <a:pt x="285568" y="402757"/>
                    <a:pt x="285568" y="294517"/>
                  </a:cubicBezTo>
                  <a:cubicBezTo>
                    <a:pt x="285568" y="186277"/>
                    <a:pt x="221358" y="61971"/>
                    <a:pt x="142784" y="16307"/>
                  </a:cubicBezTo>
                  <a:cubicBezTo>
                    <a:pt x="64211" y="-28511"/>
                    <a:pt x="0" y="22226"/>
                    <a:pt x="0" y="129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2769684" y="1904633"/>
              <a:ext cx="251519" cy="276434"/>
            </a:xfrm>
            <a:custGeom>
              <a:rect b="b" l="l" r="r" t="t"/>
              <a:pathLst>
                <a:path extrusionOk="0" h="2764340" w="2515195">
                  <a:moveTo>
                    <a:pt x="0" y="0"/>
                  </a:moveTo>
                  <a:lnTo>
                    <a:pt x="2514351" y="1452780"/>
                  </a:lnTo>
                  <a:lnTo>
                    <a:pt x="2515196" y="2764341"/>
                  </a:lnTo>
                  <a:lnTo>
                    <a:pt x="223047" y="1439250"/>
                  </a:lnTo>
                  <a:lnTo>
                    <a:pt x="1690" y="15119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2947428" y="2037026"/>
              <a:ext cx="94880" cy="90397"/>
            </a:xfrm>
            <a:custGeom>
              <a:rect b="b" l="l" r="r" t="t"/>
              <a:pathLst>
                <a:path extrusionOk="0" h="903970" w="948796">
                  <a:moveTo>
                    <a:pt x="0" y="356007"/>
                  </a:moveTo>
                  <a:lnTo>
                    <a:pt x="0" y="0"/>
                  </a:lnTo>
                  <a:lnTo>
                    <a:pt x="948796" y="547964"/>
                  </a:lnTo>
                  <a:lnTo>
                    <a:pt x="948796" y="903971"/>
                  </a:lnTo>
                  <a:lnTo>
                    <a:pt x="0" y="356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2834211" y="1973696"/>
              <a:ext cx="55086" cy="43296"/>
            </a:xfrm>
            <a:custGeom>
              <a:rect b="b" l="l" r="r" t="t"/>
              <a:pathLst>
                <a:path extrusionOk="0" h="432958" w="550859">
                  <a:moveTo>
                    <a:pt x="0" y="0"/>
                  </a:moveTo>
                  <a:lnTo>
                    <a:pt x="550859" y="317954"/>
                  </a:lnTo>
                  <a:lnTo>
                    <a:pt x="550859" y="432959"/>
                  </a:lnTo>
                  <a:lnTo>
                    <a:pt x="0" y="115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2834211" y="1996718"/>
              <a:ext cx="99442" cy="68918"/>
            </a:xfrm>
            <a:custGeom>
              <a:rect b="b" l="l" r="r" t="t"/>
              <a:pathLst>
                <a:path extrusionOk="0" h="689182" w="994419">
                  <a:moveTo>
                    <a:pt x="0" y="0"/>
                  </a:moveTo>
                  <a:lnTo>
                    <a:pt x="994419" y="574178"/>
                  </a:lnTo>
                  <a:lnTo>
                    <a:pt x="994419" y="689183"/>
                  </a:lnTo>
                  <a:lnTo>
                    <a:pt x="0" y="115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2834211" y="2019654"/>
              <a:ext cx="128674" cy="85831"/>
            </a:xfrm>
            <a:custGeom>
              <a:rect b="b" l="l" r="r" t="t"/>
              <a:pathLst>
                <a:path extrusionOk="0" h="858307" w="1286745">
                  <a:moveTo>
                    <a:pt x="0" y="0"/>
                  </a:moveTo>
                  <a:lnTo>
                    <a:pt x="1286746" y="743303"/>
                  </a:lnTo>
                  <a:lnTo>
                    <a:pt x="1286746" y="858307"/>
                  </a:lnTo>
                  <a:lnTo>
                    <a:pt x="0" y="115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2792176" y="1948412"/>
              <a:ext cx="28557" cy="42508"/>
            </a:xfrm>
            <a:custGeom>
              <a:rect b="b" l="l" r="r" t="t"/>
              <a:pathLst>
                <a:path extrusionOk="0" h="425084" w="285568">
                  <a:moveTo>
                    <a:pt x="285568" y="294991"/>
                  </a:moveTo>
                  <a:cubicBezTo>
                    <a:pt x="285568" y="403230"/>
                    <a:pt x="221358" y="453968"/>
                    <a:pt x="142784" y="408304"/>
                  </a:cubicBezTo>
                  <a:cubicBezTo>
                    <a:pt x="64211" y="362640"/>
                    <a:pt x="0" y="238334"/>
                    <a:pt x="0" y="130094"/>
                  </a:cubicBezTo>
                  <a:cubicBezTo>
                    <a:pt x="0" y="21854"/>
                    <a:pt x="64211" y="-28883"/>
                    <a:pt x="142784" y="16781"/>
                  </a:cubicBezTo>
                  <a:cubicBezTo>
                    <a:pt x="222203" y="62444"/>
                    <a:pt x="285568" y="187596"/>
                    <a:pt x="285568" y="294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2465627" y="1807865"/>
              <a:ext cx="58544" cy="77504"/>
            </a:xfrm>
            <a:custGeom>
              <a:rect b="b" l="l" r="r" t="t"/>
              <a:pathLst>
                <a:path extrusionOk="0" h="775041" w="585442">
                  <a:moveTo>
                    <a:pt x="292721" y="775042"/>
                  </a:moveTo>
                  <a:cubicBezTo>
                    <a:pt x="-278415" y="41041"/>
                    <a:pt x="134729" y="-222793"/>
                    <a:pt x="292721" y="206783"/>
                  </a:cubicBezTo>
                  <a:cubicBezTo>
                    <a:pt x="450713" y="-39293"/>
                    <a:pt x="863857" y="701472"/>
                    <a:pt x="292721" y="77504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2922409" y="1869735"/>
              <a:ext cx="88543" cy="93244"/>
            </a:xfrm>
            <a:custGeom>
              <a:rect b="b" l="l" r="r" t="t"/>
              <a:pathLst>
                <a:path extrusionOk="0" h="932441" w="885429">
                  <a:moveTo>
                    <a:pt x="885430" y="679748"/>
                  </a:moveTo>
                  <a:lnTo>
                    <a:pt x="585499" y="922442"/>
                  </a:lnTo>
                  <a:cubicBezTo>
                    <a:pt x="553394" y="948656"/>
                    <a:pt x="495097" y="921596"/>
                    <a:pt x="457078" y="861557"/>
                  </a:cubicBezTo>
                  <a:cubicBezTo>
                    <a:pt x="418214" y="801518"/>
                    <a:pt x="413144" y="732176"/>
                    <a:pt x="445249" y="705962"/>
                  </a:cubicBezTo>
                  <a:lnTo>
                    <a:pt x="571136" y="604488"/>
                  </a:lnTo>
                  <a:lnTo>
                    <a:pt x="91247" y="327123"/>
                  </a:lnTo>
                  <a:cubicBezTo>
                    <a:pt x="40554" y="297526"/>
                    <a:pt x="0" y="227340"/>
                    <a:pt x="0" y="168992"/>
                  </a:cubicBezTo>
                  <a:cubicBezTo>
                    <a:pt x="0" y="110644"/>
                    <a:pt x="40554" y="86966"/>
                    <a:pt x="91247" y="115717"/>
                  </a:cubicBezTo>
                  <a:lnTo>
                    <a:pt x="571136" y="393082"/>
                  </a:lnTo>
                  <a:lnTo>
                    <a:pt x="444405" y="145314"/>
                  </a:lnTo>
                  <a:cubicBezTo>
                    <a:pt x="412299" y="81893"/>
                    <a:pt x="417368" y="18471"/>
                    <a:pt x="456233" y="3250"/>
                  </a:cubicBezTo>
                  <a:cubicBezTo>
                    <a:pt x="495097" y="-11972"/>
                    <a:pt x="552549" y="27773"/>
                    <a:pt x="584654" y="91194"/>
                  </a:cubicBezTo>
                  <a:lnTo>
                    <a:pt x="885430" y="67974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60"/>
          <p:cNvGrpSpPr/>
          <p:nvPr/>
        </p:nvGrpSpPr>
        <p:grpSpPr>
          <a:xfrm>
            <a:off x="5427606" y="1552655"/>
            <a:ext cx="726137" cy="683768"/>
            <a:chOff x="5427606" y="1552655"/>
            <a:chExt cx="726137" cy="683768"/>
          </a:xfrm>
        </p:grpSpPr>
        <p:sp>
          <p:nvSpPr>
            <p:cNvPr id="1168" name="Google Shape;1168;p60"/>
            <p:cNvSpPr/>
            <p:nvPr/>
          </p:nvSpPr>
          <p:spPr>
            <a:xfrm>
              <a:off x="5572580" y="1632552"/>
              <a:ext cx="178456" cy="192551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5618439" y="1680309"/>
              <a:ext cx="53496" cy="41296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5618275" y="1702420"/>
              <a:ext cx="113833" cy="75586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5588934" y="1663110"/>
              <a:ext cx="20197" cy="2979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5975369" y="2043872"/>
              <a:ext cx="178374" cy="192551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6021228" y="2091629"/>
              <a:ext cx="53496" cy="41296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6021064" y="2113740"/>
              <a:ext cx="113833" cy="75586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5991723" y="2074430"/>
              <a:ext cx="20197" cy="2979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5805575" y="1552655"/>
              <a:ext cx="281739" cy="470993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5764811" y="1579780"/>
              <a:ext cx="281738" cy="470993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5901978" y="1583397"/>
              <a:ext cx="144249" cy="467284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5727992" y="1830649"/>
              <a:ext cx="165515" cy="394994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5749360" y="2007787"/>
              <a:ext cx="125043" cy="177632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5751579" y="1935452"/>
              <a:ext cx="57700" cy="42945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5751826" y="1957646"/>
              <a:ext cx="57700" cy="42945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5751744" y="1979017"/>
              <a:ext cx="109464" cy="71465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5727992" y="1830649"/>
              <a:ext cx="165598" cy="143589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5748292" y="1858619"/>
              <a:ext cx="21019" cy="31031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5825792" y="1961756"/>
              <a:ext cx="112349" cy="106909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5453658" y="1675459"/>
              <a:ext cx="245388" cy="288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5427606" y="1690501"/>
              <a:ext cx="92567" cy="88115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5581785" y="1780426"/>
              <a:ext cx="53743" cy="42203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5532063" y="1774179"/>
              <a:ext cx="103612" cy="7097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5510202" y="1783879"/>
              <a:ext cx="125538" cy="83664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5648519" y="1818004"/>
              <a:ext cx="27861" cy="4143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5585154" y="1946757"/>
              <a:ext cx="68910" cy="9387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60"/>
          <p:cNvGrpSpPr/>
          <p:nvPr/>
        </p:nvGrpSpPr>
        <p:grpSpPr>
          <a:xfrm>
            <a:off x="3901448" y="1603620"/>
            <a:ext cx="642025" cy="684522"/>
            <a:chOff x="3901448" y="1603620"/>
            <a:chExt cx="642025" cy="684522"/>
          </a:xfrm>
        </p:grpSpPr>
        <p:sp>
          <p:nvSpPr>
            <p:cNvPr id="1195" name="Google Shape;1195;p60"/>
            <p:cNvSpPr/>
            <p:nvPr/>
          </p:nvSpPr>
          <p:spPr>
            <a:xfrm>
              <a:off x="4417115" y="1603620"/>
              <a:ext cx="125464" cy="188513"/>
            </a:xfrm>
            <a:custGeom>
              <a:rect b="b" l="l" r="r" t="t"/>
              <a:pathLst>
                <a:path extrusionOk="0" h="1885134" w="1254638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1" y="1812384"/>
                  </a:cubicBezTo>
                  <a:cubicBezTo>
                    <a:pt x="280702" y="1612210"/>
                    <a:pt x="0" y="1061056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4187314" y="1682392"/>
              <a:ext cx="125464" cy="188513"/>
            </a:xfrm>
            <a:custGeom>
              <a:rect b="b" l="l" r="r" t="t"/>
              <a:pathLst>
                <a:path extrusionOk="0" h="1885134" w="1254637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0" y="1812384"/>
                  </a:cubicBezTo>
                  <a:cubicBezTo>
                    <a:pt x="280702" y="1612210"/>
                    <a:pt x="0" y="1060159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4418009" y="2002853"/>
              <a:ext cx="125464" cy="188513"/>
            </a:xfrm>
            <a:custGeom>
              <a:rect b="b" l="l" r="r" t="t"/>
              <a:pathLst>
                <a:path extrusionOk="0" h="1885134" w="1254638">
                  <a:moveTo>
                    <a:pt x="1254638" y="1305216"/>
                  </a:moveTo>
                  <a:cubicBezTo>
                    <a:pt x="1254638" y="1785455"/>
                    <a:pt x="973936" y="2012559"/>
                    <a:pt x="626871" y="1812385"/>
                  </a:cubicBezTo>
                  <a:cubicBezTo>
                    <a:pt x="280702" y="1612210"/>
                    <a:pt x="0" y="1060158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6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4151994" y="1630832"/>
              <a:ext cx="355854" cy="588504"/>
            </a:xfrm>
            <a:custGeom>
              <a:rect b="b" l="l" r="r" t="t"/>
              <a:pathLst>
                <a:path extrusionOk="0" h="5885036" w="3558543">
                  <a:moveTo>
                    <a:pt x="2930777" y="1812384"/>
                  </a:moveTo>
                  <a:cubicBezTo>
                    <a:pt x="3276946" y="2012559"/>
                    <a:pt x="3557647" y="1785455"/>
                    <a:pt x="3558544" y="1305215"/>
                  </a:cubicBezTo>
                  <a:cubicBezTo>
                    <a:pt x="3558544" y="824976"/>
                    <a:pt x="3277842" y="272925"/>
                    <a:pt x="2931674" y="72750"/>
                  </a:cubicBezTo>
                  <a:cubicBezTo>
                    <a:pt x="2585505" y="-127424"/>
                    <a:pt x="2304803" y="99680"/>
                    <a:pt x="2303906" y="579919"/>
                  </a:cubicBezTo>
                  <a:cubicBezTo>
                    <a:pt x="2303906" y="685841"/>
                    <a:pt x="2317359" y="794456"/>
                    <a:pt x="2342469" y="902173"/>
                  </a:cubicBezTo>
                  <a:lnTo>
                    <a:pt x="1066308" y="1378822"/>
                  </a:lnTo>
                  <a:cubicBezTo>
                    <a:pt x="953309" y="1160695"/>
                    <a:pt x="798161" y="976678"/>
                    <a:pt x="627767" y="877937"/>
                  </a:cubicBezTo>
                  <a:cubicBezTo>
                    <a:pt x="281598" y="677762"/>
                    <a:pt x="897" y="904866"/>
                    <a:pt x="0" y="1385106"/>
                  </a:cubicBezTo>
                  <a:cubicBezTo>
                    <a:pt x="0" y="1865345"/>
                    <a:pt x="280702" y="2417397"/>
                    <a:pt x="626870" y="2617571"/>
                  </a:cubicBezTo>
                  <a:cubicBezTo>
                    <a:pt x="790987" y="2712721"/>
                    <a:pt x="940754" y="2710926"/>
                    <a:pt x="1052855" y="2632831"/>
                  </a:cubicBezTo>
                  <a:lnTo>
                    <a:pt x="2303906" y="4545710"/>
                  </a:lnTo>
                  <a:cubicBezTo>
                    <a:pt x="2303906" y="4557380"/>
                    <a:pt x="2303009" y="4568151"/>
                    <a:pt x="2303009" y="4579821"/>
                  </a:cubicBezTo>
                  <a:cubicBezTo>
                    <a:pt x="2303009" y="5060060"/>
                    <a:pt x="2583711" y="5612111"/>
                    <a:pt x="2929880" y="5812286"/>
                  </a:cubicBezTo>
                  <a:cubicBezTo>
                    <a:pt x="3276049" y="6012461"/>
                    <a:pt x="3556750" y="5785357"/>
                    <a:pt x="3557647" y="5305117"/>
                  </a:cubicBezTo>
                  <a:cubicBezTo>
                    <a:pt x="3557647" y="4824878"/>
                    <a:pt x="3276946" y="4272827"/>
                    <a:pt x="2930777" y="4072652"/>
                  </a:cubicBezTo>
                  <a:cubicBezTo>
                    <a:pt x="2702987" y="3941596"/>
                    <a:pt x="2503895" y="3994557"/>
                    <a:pt x="2393587" y="4182164"/>
                  </a:cubicBezTo>
                  <a:lnTo>
                    <a:pt x="1217869" y="2384184"/>
                  </a:lnTo>
                  <a:cubicBezTo>
                    <a:pt x="1242083" y="2306088"/>
                    <a:pt x="1254638" y="2214529"/>
                    <a:pt x="1254638" y="2110402"/>
                  </a:cubicBezTo>
                  <a:cubicBezTo>
                    <a:pt x="1254638" y="2015252"/>
                    <a:pt x="1243876" y="1918306"/>
                    <a:pt x="1223249" y="1821361"/>
                  </a:cubicBezTo>
                  <a:lnTo>
                    <a:pt x="2508379" y="1341121"/>
                  </a:lnTo>
                  <a:cubicBezTo>
                    <a:pt x="2619583" y="1546682"/>
                    <a:pt x="2768454" y="1718132"/>
                    <a:pt x="2930777" y="1812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4013845" y="1984954"/>
              <a:ext cx="178196" cy="261663"/>
            </a:xfrm>
            <a:custGeom>
              <a:rect b="b" l="l" r="r" t="t"/>
              <a:pathLst>
                <a:path extrusionOk="0" h="2616632" w="1781962">
                  <a:moveTo>
                    <a:pt x="0" y="0"/>
                  </a:moveTo>
                  <a:lnTo>
                    <a:pt x="1781066" y="1029598"/>
                  </a:lnTo>
                  <a:lnTo>
                    <a:pt x="1781963" y="2616632"/>
                  </a:lnTo>
                  <a:lnTo>
                    <a:pt x="897" y="158703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4013845" y="1984954"/>
              <a:ext cx="178196" cy="146675"/>
            </a:xfrm>
            <a:custGeom>
              <a:rect b="b" l="l" r="r" t="t"/>
              <a:pathLst>
                <a:path extrusionOk="0" h="1466750" w="1781962">
                  <a:moveTo>
                    <a:pt x="0" y="0"/>
                  </a:moveTo>
                  <a:lnTo>
                    <a:pt x="891430" y="1466751"/>
                  </a:lnTo>
                  <a:lnTo>
                    <a:pt x="1781963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4087793" y="2103886"/>
              <a:ext cx="30312" cy="44141"/>
            </a:xfrm>
            <a:custGeom>
              <a:rect b="b" l="l" r="r" t="t"/>
              <a:pathLst>
                <a:path extrusionOk="0" h="441407" w="303121">
                  <a:moveTo>
                    <a:pt x="303122" y="308224"/>
                  </a:moveTo>
                  <a:cubicBezTo>
                    <a:pt x="303122" y="420429"/>
                    <a:pt x="235861" y="471595"/>
                    <a:pt x="151561" y="423122"/>
                  </a:cubicBezTo>
                  <a:cubicBezTo>
                    <a:pt x="68158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5861" y="66758"/>
                    <a:pt x="303122" y="196916"/>
                    <a:pt x="303122" y="308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3929793" y="1754097"/>
              <a:ext cx="266980" cy="310674"/>
            </a:xfrm>
            <a:custGeom>
              <a:rect b="b" l="l" r="r" t="t"/>
              <a:pathLst>
                <a:path extrusionOk="0" h="3106745" w="2669804">
                  <a:moveTo>
                    <a:pt x="2668011" y="1540357"/>
                  </a:moveTo>
                  <a:lnTo>
                    <a:pt x="0" y="0"/>
                  </a:lnTo>
                  <a:lnTo>
                    <a:pt x="897" y="1358135"/>
                  </a:lnTo>
                  <a:lnTo>
                    <a:pt x="2433944" y="2762948"/>
                  </a:lnTo>
                  <a:lnTo>
                    <a:pt x="2669805" y="3106746"/>
                  </a:lnTo>
                  <a:lnTo>
                    <a:pt x="2668011" y="154035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3901448" y="1769762"/>
              <a:ext cx="100712" cy="95060"/>
            </a:xfrm>
            <a:custGeom>
              <a:rect b="b" l="l" r="r" t="t"/>
              <a:pathLst>
                <a:path extrusionOk="0" h="950604" w="1007118">
                  <a:moveTo>
                    <a:pt x="0" y="368932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4069105" y="1867512"/>
              <a:ext cx="58472" cy="45690"/>
            </a:xfrm>
            <a:custGeom>
              <a:rect b="b" l="l" r="r" t="t"/>
              <a:pathLst>
                <a:path extrusionOk="0" h="456901" w="584720">
                  <a:moveTo>
                    <a:pt x="584720" y="337514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584720" y="456901"/>
                  </a:lnTo>
                  <a:lnTo>
                    <a:pt x="584720" y="33751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4015097" y="1860082"/>
              <a:ext cx="112729" cy="77018"/>
            </a:xfrm>
            <a:custGeom>
              <a:rect b="b" l="l" r="r" t="t"/>
              <a:pathLst>
                <a:path extrusionOk="0" h="770178" w="1127290">
                  <a:moveTo>
                    <a:pt x="1127291" y="65079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127291" y="770178"/>
                  </a:lnTo>
                  <a:lnTo>
                    <a:pt x="1127291" y="65079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3991312" y="1870197"/>
              <a:ext cx="136584" cy="90752"/>
            </a:xfrm>
            <a:custGeom>
              <a:rect b="b" l="l" r="r" t="t"/>
              <a:pathLst>
                <a:path extrusionOk="0" h="907518" w="1365842">
                  <a:moveTo>
                    <a:pt x="1365842" y="78813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365842" y="907518"/>
                  </a:lnTo>
                  <a:lnTo>
                    <a:pt x="1365842" y="78813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4141801" y="1908579"/>
              <a:ext cx="30312" cy="44115"/>
            </a:xfrm>
            <a:custGeom>
              <a:rect b="b" l="l" r="r" t="t"/>
              <a:pathLst>
                <a:path extrusionOk="0" h="441146" w="303121">
                  <a:moveTo>
                    <a:pt x="0" y="133053"/>
                  </a:moveTo>
                  <a:cubicBezTo>
                    <a:pt x="0" y="245258"/>
                    <a:pt x="68158" y="374519"/>
                    <a:pt x="151561" y="422992"/>
                  </a:cubicBezTo>
                  <a:cubicBezTo>
                    <a:pt x="234964" y="471465"/>
                    <a:pt x="303122" y="419401"/>
                    <a:pt x="303122" y="308093"/>
                  </a:cubicBezTo>
                  <a:cubicBezTo>
                    <a:pt x="303122" y="195888"/>
                    <a:pt x="234964" y="66627"/>
                    <a:pt x="151561" y="18154"/>
                  </a:cubicBezTo>
                  <a:cubicBezTo>
                    <a:pt x="67261" y="-30319"/>
                    <a:pt x="0" y="21745"/>
                    <a:pt x="0" y="1330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4219951" y="1998292"/>
              <a:ext cx="266891" cy="289849"/>
            </a:xfrm>
            <a:custGeom>
              <a:rect b="b" l="l" r="r" t="t"/>
              <a:pathLst>
                <a:path extrusionOk="0" h="2898492" w="2668907">
                  <a:moveTo>
                    <a:pt x="0" y="0"/>
                  </a:moveTo>
                  <a:lnTo>
                    <a:pt x="2668011" y="1540357"/>
                  </a:lnTo>
                  <a:lnTo>
                    <a:pt x="2668908" y="2898492"/>
                  </a:lnTo>
                  <a:lnTo>
                    <a:pt x="235861" y="1493680"/>
                  </a:lnTo>
                  <a:lnTo>
                    <a:pt x="897" y="15654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4408621" y="2137934"/>
              <a:ext cx="100712" cy="95060"/>
            </a:xfrm>
            <a:custGeom>
              <a:rect b="b" l="l" r="r" t="t"/>
              <a:pathLst>
                <a:path extrusionOk="0" h="950604" w="1007118">
                  <a:moveTo>
                    <a:pt x="0" y="368931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4288355" y="2070709"/>
              <a:ext cx="58472" cy="45690"/>
            </a:xfrm>
            <a:custGeom>
              <a:rect b="b" l="l" r="r" t="t"/>
              <a:pathLst>
                <a:path extrusionOk="0" h="456901" w="584720">
                  <a:moveTo>
                    <a:pt x="0" y="0"/>
                  </a:moveTo>
                  <a:lnTo>
                    <a:pt x="584721" y="337514"/>
                  </a:lnTo>
                  <a:lnTo>
                    <a:pt x="584721" y="456901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4288355" y="2094520"/>
              <a:ext cx="105555" cy="72889"/>
            </a:xfrm>
            <a:custGeom>
              <a:rect b="b" l="l" r="r" t="t"/>
              <a:pathLst>
                <a:path extrusionOk="0" h="728886" w="1055546">
                  <a:moveTo>
                    <a:pt x="0" y="0"/>
                  </a:moveTo>
                  <a:lnTo>
                    <a:pt x="1055546" y="609500"/>
                  </a:lnTo>
                  <a:lnTo>
                    <a:pt x="1055546" y="728887"/>
                  </a:lnTo>
                  <a:lnTo>
                    <a:pt x="0" y="120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4288355" y="2118420"/>
              <a:ext cx="136584" cy="90752"/>
            </a:xfrm>
            <a:custGeom>
              <a:rect b="b" l="l" r="r" t="t"/>
              <a:pathLst>
                <a:path extrusionOk="0" h="907518" w="1365842">
                  <a:moveTo>
                    <a:pt x="0" y="0"/>
                  </a:moveTo>
                  <a:lnTo>
                    <a:pt x="1365842" y="788132"/>
                  </a:lnTo>
                  <a:lnTo>
                    <a:pt x="1365842" y="907518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243825" y="2044090"/>
              <a:ext cx="30312" cy="44141"/>
            </a:xfrm>
            <a:custGeom>
              <a:rect b="b" l="l" r="r" t="t"/>
              <a:pathLst>
                <a:path extrusionOk="0" h="441407" w="303121">
                  <a:moveTo>
                    <a:pt x="303122" y="308224"/>
                  </a:moveTo>
                  <a:cubicBezTo>
                    <a:pt x="303122" y="420430"/>
                    <a:pt x="235861" y="471595"/>
                    <a:pt x="151561" y="423122"/>
                  </a:cubicBezTo>
                  <a:cubicBezTo>
                    <a:pt x="68157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4964" y="66758"/>
                    <a:pt x="302225" y="196916"/>
                    <a:pt x="303122" y="308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4037451" y="1690900"/>
              <a:ext cx="70758" cy="120553"/>
            </a:xfrm>
            <a:custGeom>
              <a:rect b="b" l="l" r="r" t="t"/>
              <a:pathLst>
                <a:path extrusionOk="0" h="1205535" w="707583">
                  <a:moveTo>
                    <a:pt x="383835" y="350979"/>
                  </a:moveTo>
                  <a:lnTo>
                    <a:pt x="0" y="129261"/>
                  </a:lnTo>
                  <a:lnTo>
                    <a:pt x="0" y="0"/>
                  </a:lnTo>
                  <a:lnTo>
                    <a:pt x="383835" y="221718"/>
                  </a:lnTo>
                  <a:cubicBezTo>
                    <a:pt x="415223" y="239671"/>
                    <a:pt x="460961" y="276474"/>
                    <a:pt x="499524" y="333026"/>
                  </a:cubicBezTo>
                  <a:cubicBezTo>
                    <a:pt x="541674" y="393168"/>
                    <a:pt x="571268" y="469468"/>
                    <a:pt x="571268" y="552051"/>
                  </a:cubicBezTo>
                  <a:cubicBezTo>
                    <a:pt x="571268" y="643611"/>
                    <a:pt x="547951" y="695674"/>
                    <a:pt x="504008" y="710036"/>
                  </a:cubicBezTo>
                  <a:cubicBezTo>
                    <a:pt x="462754" y="723501"/>
                    <a:pt x="413430" y="700162"/>
                    <a:pt x="383835" y="683107"/>
                  </a:cubicBezTo>
                  <a:lnTo>
                    <a:pt x="225996" y="591547"/>
                  </a:lnTo>
                  <a:lnTo>
                    <a:pt x="225099" y="590650"/>
                  </a:lnTo>
                  <a:cubicBezTo>
                    <a:pt x="211647" y="582571"/>
                    <a:pt x="190124" y="574492"/>
                    <a:pt x="173084" y="579878"/>
                  </a:cubicBezTo>
                  <a:cubicBezTo>
                    <a:pt x="158736" y="584366"/>
                    <a:pt x="143490" y="597831"/>
                    <a:pt x="143490" y="648997"/>
                  </a:cubicBezTo>
                  <a:cubicBezTo>
                    <a:pt x="143490" y="700162"/>
                    <a:pt x="159632" y="730682"/>
                    <a:pt x="172188" y="749533"/>
                  </a:cubicBezTo>
                  <a:cubicBezTo>
                    <a:pt x="188330" y="772872"/>
                    <a:pt x="209854" y="789029"/>
                    <a:pt x="223306" y="796210"/>
                  </a:cubicBezTo>
                  <a:lnTo>
                    <a:pt x="225099" y="797108"/>
                  </a:lnTo>
                  <a:lnTo>
                    <a:pt x="707584" y="1076275"/>
                  </a:lnTo>
                  <a:lnTo>
                    <a:pt x="707584" y="1205536"/>
                  </a:lnTo>
                  <a:lnTo>
                    <a:pt x="227790" y="928164"/>
                  </a:lnTo>
                  <a:cubicBezTo>
                    <a:pt x="194608" y="911109"/>
                    <a:pt x="147077" y="874305"/>
                    <a:pt x="105824" y="816856"/>
                  </a:cubicBezTo>
                  <a:cubicBezTo>
                    <a:pt x="60983" y="753123"/>
                    <a:pt x="30492" y="673233"/>
                    <a:pt x="30492" y="584366"/>
                  </a:cubicBezTo>
                  <a:cubicBezTo>
                    <a:pt x="30492" y="495499"/>
                    <a:pt x="60983" y="450617"/>
                    <a:pt x="104927" y="438050"/>
                  </a:cubicBezTo>
                  <a:cubicBezTo>
                    <a:pt x="146180" y="426381"/>
                    <a:pt x="193711" y="443436"/>
                    <a:pt x="226893" y="463184"/>
                  </a:cubicBezTo>
                  <a:lnTo>
                    <a:pt x="382938" y="553846"/>
                  </a:lnTo>
                  <a:cubicBezTo>
                    <a:pt x="405358" y="567311"/>
                    <a:pt x="422398" y="572697"/>
                    <a:pt x="434056" y="569106"/>
                  </a:cubicBezTo>
                  <a:cubicBezTo>
                    <a:pt x="443024" y="566413"/>
                    <a:pt x="459167" y="553846"/>
                    <a:pt x="459167" y="488318"/>
                  </a:cubicBezTo>
                  <a:cubicBezTo>
                    <a:pt x="459167" y="445231"/>
                    <a:pt x="445715" y="417404"/>
                    <a:pt x="432263" y="399452"/>
                  </a:cubicBezTo>
                  <a:cubicBezTo>
                    <a:pt x="417017" y="375215"/>
                    <a:pt x="397287" y="358160"/>
                    <a:pt x="383835" y="35097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4014292" y="1669586"/>
              <a:ext cx="30312" cy="45529"/>
            </a:xfrm>
            <a:custGeom>
              <a:rect b="b" l="l" r="r" t="t"/>
              <a:pathLst>
                <a:path extrusionOk="0" h="455290" w="303121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4097450" y="1784165"/>
              <a:ext cx="30312" cy="45529"/>
            </a:xfrm>
            <a:custGeom>
              <a:rect b="b" l="l" r="r" t="t"/>
              <a:pathLst>
                <a:path extrusionOk="0" h="455290" w="303121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4179263" y="2187131"/>
              <a:ext cx="48613" cy="64577"/>
            </a:xfrm>
            <a:custGeom>
              <a:rect b="b" l="l" r="r" t="t"/>
              <a:pathLst>
                <a:path extrusionOk="0" h="645773" w="486133">
                  <a:moveTo>
                    <a:pt x="243067" y="645774"/>
                  </a:moveTo>
                  <a:cubicBezTo>
                    <a:pt x="-231346" y="34479"/>
                    <a:pt x="112132" y="-185444"/>
                    <a:pt x="243067" y="171818"/>
                  </a:cubicBezTo>
                  <a:cubicBezTo>
                    <a:pt x="374001" y="-34640"/>
                    <a:pt x="717479" y="582939"/>
                    <a:pt x="243067" y="64577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p60"/>
          <p:cNvGrpSpPr/>
          <p:nvPr/>
        </p:nvGrpSpPr>
        <p:grpSpPr>
          <a:xfrm>
            <a:off x="996049" y="1552369"/>
            <a:ext cx="485510" cy="684774"/>
            <a:chOff x="996049" y="1552369"/>
            <a:chExt cx="485510" cy="684774"/>
          </a:xfrm>
        </p:grpSpPr>
        <p:sp>
          <p:nvSpPr>
            <p:cNvPr id="1219" name="Google Shape;1219;p60"/>
            <p:cNvSpPr/>
            <p:nvPr/>
          </p:nvSpPr>
          <p:spPr>
            <a:xfrm>
              <a:off x="1264384" y="1758365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1310707" y="1552369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1237881" y="1778226"/>
              <a:ext cx="217175" cy="221539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1284204" y="1572230"/>
              <a:ext cx="123404" cy="187230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996049" y="1744169"/>
              <a:ext cx="123803" cy="135766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1007048" y="1765748"/>
              <a:ext cx="14088" cy="20853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1027455" y="1778198"/>
              <a:ext cx="40470" cy="32331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1027654" y="1796338"/>
              <a:ext cx="79279" cy="54771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1314218" y="1880086"/>
              <a:ext cx="124334" cy="339182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1293480" y="1897961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1305472" y="2066980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312496" y="20885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1327934" y="19871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1159838" y="1665386"/>
              <a:ext cx="124334" cy="339182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1139099" y="1683460"/>
              <a:ext cx="124401" cy="339182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1151092" y="1852214"/>
              <a:ext cx="99880" cy="66588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157983" y="1873863"/>
              <a:ext cx="85924" cy="58555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1173553" y="1772417"/>
              <a:ext cx="55422" cy="83162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1031629" y="1864859"/>
              <a:ext cx="197832" cy="232760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1010626" y="1877041"/>
              <a:ext cx="74627" cy="70970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1134925" y="1949468"/>
              <a:ext cx="43328" cy="3399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1094839" y="1944436"/>
              <a:ext cx="83532" cy="57161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1077281" y="1952249"/>
              <a:ext cx="101209" cy="6738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1188792" y="1979734"/>
              <a:ext cx="22462" cy="33373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1046537" y="1669527"/>
              <a:ext cx="55555" cy="75611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60"/>
          <p:cNvGrpSpPr/>
          <p:nvPr/>
        </p:nvGrpSpPr>
        <p:grpSpPr>
          <a:xfrm>
            <a:off x="6928587" y="2421571"/>
            <a:ext cx="761805" cy="683582"/>
            <a:chOff x="6928587" y="2421571"/>
            <a:chExt cx="761805" cy="683582"/>
          </a:xfrm>
        </p:grpSpPr>
        <p:sp>
          <p:nvSpPr>
            <p:cNvPr id="1245" name="Google Shape;1245;p60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60"/>
          <p:cNvGrpSpPr/>
          <p:nvPr/>
        </p:nvGrpSpPr>
        <p:grpSpPr>
          <a:xfrm>
            <a:off x="3996195" y="2421505"/>
            <a:ext cx="533131" cy="683681"/>
            <a:chOff x="3996195" y="2421505"/>
            <a:chExt cx="533131" cy="683681"/>
          </a:xfrm>
        </p:grpSpPr>
        <p:sp>
          <p:nvSpPr>
            <p:cNvPr id="1275" name="Google Shape;1275;p60"/>
            <p:cNvSpPr/>
            <p:nvPr/>
          </p:nvSpPr>
          <p:spPr>
            <a:xfrm>
              <a:off x="4283196" y="2421505"/>
              <a:ext cx="226545" cy="402450"/>
            </a:xfrm>
            <a:custGeom>
              <a:rect b="b" l="l" r="r" t="t"/>
              <a:pathLst>
                <a:path extrusionOk="0" h="4024501" w="2265453">
                  <a:moveTo>
                    <a:pt x="1947130" y="3268254"/>
                  </a:moveTo>
                  <a:cubicBezTo>
                    <a:pt x="2144187" y="3099079"/>
                    <a:pt x="2265453" y="2784249"/>
                    <a:pt x="2265453" y="2359417"/>
                  </a:cubicBezTo>
                  <a:cubicBezTo>
                    <a:pt x="2265453" y="1486994"/>
                    <a:pt x="1754620" y="484087"/>
                    <a:pt x="1125554" y="127532"/>
                  </a:cubicBezTo>
                  <a:cubicBezTo>
                    <a:pt x="495729" y="-229782"/>
                    <a:pt x="-6009" y="188981"/>
                    <a:pt x="54" y="1068231"/>
                  </a:cubicBezTo>
                  <a:cubicBezTo>
                    <a:pt x="3086" y="1486236"/>
                    <a:pt x="122836" y="1934585"/>
                    <a:pt x="316104" y="2324520"/>
                  </a:cubicBezTo>
                  <a:cubicBezTo>
                    <a:pt x="465412" y="2624937"/>
                    <a:pt x="563183" y="2960250"/>
                    <a:pt x="595773" y="3272047"/>
                  </a:cubicBezTo>
                  <a:cubicBezTo>
                    <a:pt x="608658" y="3405565"/>
                    <a:pt x="688239" y="3543636"/>
                    <a:pt x="779946" y="3596740"/>
                  </a:cubicBezTo>
                  <a:lnTo>
                    <a:pt x="1483288" y="4002606"/>
                  </a:lnTo>
                  <a:cubicBezTo>
                    <a:pt x="1575753" y="4056468"/>
                    <a:pt x="1654576" y="4007916"/>
                    <a:pt x="1668977" y="3890329"/>
                  </a:cubicBezTo>
                  <a:cubicBezTo>
                    <a:pt x="1700809" y="3616464"/>
                    <a:pt x="1797064" y="3397979"/>
                    <a:pt x="1947130" y="3268254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4343656" y="2799918"/>
              <a:ext cx="104895" cy="111291"/>
            </a:xfrm>
            <a:custGeom>
              <a:rect b="b" l="l" r="r" t="t"/>
              <a:pathLst>
                <a:path extrusionOk="0" h="1112913" w="1048950">
                  <a:moveTo>
                    <a:pt x="1048950" y="914943"/>
                  </a:moveTo>
                  <a:lnTo>
                    <a:pt x="1048950" y="728320"/>
                  </a:lnTo>
                  <a:cubicBezTo>
                    <a:pt x="1048950" y="628182"/>
                    <a:pt x="991349" y="515146"/>
                    <a:pt x="919347" y="471904"/>
                  </a:cubicBezTo>
                  <a:lnTo>
                    <a:pt x="129603" y="15210"/>
                  </a:lnTo>
                  <a:cubicBezTo>
                    <a:pt x="57601" y="-26515"/>
                    <a:pt x="0" y="20520"/>
                    <a:pt x="0" y="120659"/>
                  </a:cubicBezTo>
                  <a:lnTo>
                    <a:pt x="0" y="307282"/>
                  </a:lnTo>
                  <a:cubicBezTo>
                    <a:pt x="0" y="457490"/>
                    <a:pt x="78823" y="624389"/>
                    <a:pt x="181899" y="706320"/>
                  </a:cubicBezTo>
                  <a:lnTo>
                    <a:pt x="868567" y="1103083"/>
                  </a:lnTo>
                  <a:cubicBezTo>
                    <a:pt x="970127" y="1141773"/>
                    <a:pt x="1048950" y="1063634"/>
                    <a:pt x="1048950" y="914943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4245337" y="2451614"/>
              <a:ext cx="226545" cy="402450"/>
            </a:xfrm>
            <a:custGeom>
              <a:rect b="b" l="l" r="r" t="t"/>
              <a:pathLst>
                <a:path extrusionOk="0" h="4024501" w="2265452">
                  <a:moveTo>
                    <a:pt x="1947130" y="3268254"/>
                  </a:moveTo>
                  <a:cubicBezTo>
                    <a:pt x="2144187" y="3099080"/>
                    <a:pt x="2265453" y="2784249"/>
                    <a:pt x="2265453" y="2359417"/>
                  </a:cubicBezTo>
                  <a:cubicBezTo>
                    <a:pt x="2265453" y="1486994"/>
                    <a:pt x="1754621" y="484087"/>
                    <a:pt x="1125554" y="127532"/>
                  </a:cubicBezTo>
                  <a:cubicBezTo>
                    <a:pt x="494971" y="-229782"/>
                    <a:pt x="-6009" y="188981"/>
                    <a:pt x="54" y="1068231"/>
                  </a:cubicBezTo>
                  <a:cubicBezTo>
                    <a:pt x="3086" y="1486236"/>
                    <a:pt x="122836" y="1934585"/>
                    <a:pt x="316104" y="2324520"/>
                  </a:cubicBezTo>
                  <a:cubicBezTo>
                    <a:pt x="465412" y="2624937"/>
                    <a:pt x="563183" y="2960250"/>
                    <a:pt x="595773" y="3272047"/>
                  </a:cubicBezTo>
                  <a:cubicBezTo>
                    <a:pt x="608658" y="3405565"/>
                    <a:pt x="688238" y="3543636"/>
                    <a:pt x="779946" y="3596739"/>
                  </a:cubicBezTo>
                  <a:lnTo>
                    <a:pt x="1483288" y="4002606"/>
                  </a:lnTo>
                  <a:cubicBezTo>
                    <a:pt x="1575753" y="4056469"/>
                    <a:pt x="1654576" y="4007916"/>
                    <a:pt x="1668977" y="3890329"/>
                  </a:cubicBezTo>
                  <a:cubicBezTo>
                    <a:pt x="1701567" y="3616464"/>
                    <a:pt x="1797822" y="3397220"/>
                    <a:pt x="1947130" y="32682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4305872" y="2830027"/>
              <a:ext cx="104895" cy="111291"/>
            </a:xfrm>
            <a:custGeom>
              <a:rect b="b" l="l" r="r" t="t"/>
              <a:pathLst>
                <a:path extrusionOk="0" h="1112913" w="1048950">
                  <a:moveTo>
                    <a:pt x="1048950" y="914943"/>
                  </a:moveTo>
                  <a:lnTo>
                    <a:pt x="1048950" y="728321"/>
                  </a:lnTo>
                  <a:cubicBezTo>
                    <a:pt x="1048950" y="628182"/>
                    <a:pt x="991349" y="515146"/>
                    <a:pt x="919347" y="471904"/>
                  </a:cubicBezTo>
                  <a:lnTo>
                    <a:pt x="129603" y="15210"/>
                  </a:lnTo>
                  <a:cubicBezTo>
                    <a:pt x="57601" y="-26515"/>
                    <a:pt x="0" y="20520"/>
                    <a:pt x="0" y="120659"/>
                  </a:cubicBezTo>
                  <a:lnTo>
                    <a:pt x="0" y="307282"/>
                  </a:lnTo>
                  <a:cubicBezTo>
                    <a:pt x="0" y="457490"/>
                    <a:pt x="78823" y="624388"/>
                    <a:pt x="181899" y="706320"/>
                  </a:cubicBezTo>
                  <a:lnTo>
                    <a:pt x="868567" y="1103083"/>
                  </a:lnTo>
                  <a:cubicBezTo>
                    <a:pt x="970127" y="1141773"/>
                    <a:pt x="1048950" y="1063634"/>
                    <a:pt x="1048950" y="91494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4020150" y="2797803"/>
              <a:ext cx="225630" cy="265975"/>
            </a:xfrm>
            <a:custGeom>
              <a:rect b="b" l="l" r="r" t="t"/>
              <a:pathLst>
                <a:path extrusionOk="0" h="2659751" w="2256303">
                  <a:moveTo>
                    <a:pt x="2255546" y="1303323"/>
                  </a:moveTo>
                  <a:lnTo>
                    <a:pt x="0" y="0"/>
                  </a:lnTo>
                  <a:lnTo>
                    <a:pt x="758" y="1176633"/>
                  </a:lnTo>
                  <a:lnTo>
                    <a:pt x="2056973" y="2364645"/>
                  </a:lnTo>
                  <a:lnTo>
                    <a:pt x="2256304" y="2659751"/>
                  </a:lnTo>
                  <a:lnTo>
                    <a:pt x="2255546" y="130332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3996195" y="2811723"/>
              <a:ext cx="85189" cy="81097"/>
            </a:xfrm>
            <a:custGeom>
              <a:rect b="b" l="l" r="r" t="t"/>
              <a:pathLst>
                <a:path extrusionOk="0" h="810973" w="851892">
                  <a:moveTo>
                    <a:pt x="0" y="319382"/>
                  </a:moveTo>
                  <a:lnTo>
                    <a:pt x="0" y="0"/>
                  </a:lnTo>
                  <a:lnTo>
                    <a:pt x="851893" y="491591"/>
                  </a:lnTo>
                  <a:lnTo>
                    <a:pt x="851893" y="810973"/>
                  </a:lnTo>
                  <a:lnTo>
                    <a:pt x="0" y="319382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4137960" y="2894486"/>
              <a:ext cx="49416" cy="38842"/>
            </a:xfrm>
            <a:custGeom>
              <a:rect b="b" l="l" r="r" t="t"/>
              <a:pathLst>
                <a:path extrusionOk="0" h="388417" w="494158">
                  <a:moveTo>
                    <a:pt x="494159" y="285245"/>
                  </a:moveTo>
                  <a:lnTo>
                    <a:pt x="0" y="0"/>
                  </a:lnTo>
                  <a:lnTo>
                    <a:pt x="0" y="103174"/>
                  </a:lnTo>
                  <a:lnTo>
                    <a:pt x="494159" y="388418"/>
                  </a:lnTo>
                  <a:lnTo>
                    <a:pt x="494159" y="2852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4092242" y="2888736"/>
              <a:ext cx="95269" cy="65318"/>
            </a:xfrm>
            <a:custGeom>
              <a:rect b="b" l="l" r="r" t="t"/>
              <a:pathLst>
                <a:path extrusionOk="0" h="653178" w="952695">
                  <a:moveTo>
                    <a:pt x="952695" y="550006"/>
                  </a:moveTo>
                  <a:lnTo>
                    <a:pt x="0" y="0"/>
                  </a:lnTo>
                  <a:lnTo>
                    <a:pt x="0" y="103173"/>
                  </a:lnTo>
                  <a:lnTo>
                    <a:pt x="952695" y="653179"/>
                  </a:lnTo>
                  <a:lnTo>
                    <a:pt x="952695" y="55000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4072140" y="2897663"/>
              <a:ext cx="115430" cy="77001"/>
            </a:xfrm>
            <a:custGeom>
              <a:rect b="b" l="l" r="r" t="t"/>
              <a:pathLst>
                <a:path extrusionOk="0" h="770007" w="1154299">
                  <a:moveTo>
                    <a:pt x="1154300" y="666835"/>
                  </a:moveTo>
                  <a:lnTo>
                    <a:pt x="0" y="0"/>
                  </a:lnTo>
                  <a:lnTo>
                    <a:pt x="0" y="103174"/>
                  </a:lnTo>
                  <a:lnTo>
                    <a:pt x="1154300" y="770008"/>
                  </a:lnTo>
                  <a:lnTo>
                    <a:pt x="1154300" y="66683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4199397" y="2929070"/>
              <a:ext cx="25617" cy="38135"/>
            </a:xfrm>
            <a:custGeom>
              <a:rect b="b" l="l" r="r" t="t"/>
              <a:pathLst>
                <a:path extrusionOk="0" h="381353" w="256174">
                  <a:moveTo>
                    <a:pt x="0" y="116710"/>
                  </a:moveTo>
                  <a:cubicBezTo>
                    <a:pt x="0" y="213815"/>
                    <a:pt x="57601" y="325333"/>
                    <a:pt x="128087" y="366299"/>
                  </a:cubicBezTo>
                  <a:cubicBezTo>
                    <a:pt x="198573" y="407265"/>
                    <a:pt x="256174" y="361747"/>
                    <a:pt x="256174" y="264643"/>
                  </a:cubicBezTo>
                  <a:cubicBezTo>
                    <a:pt x="256174" y="167539"/>
                    <a:pt x="198573" y="56020"/>
                    <a:pt x="128087" y="15054"/>
                  </a:cubicBezTo>
                  <a:cubicBezTo>
                    <a:pt x="56843" y="-25912"/>
                    <a:pt x="0" y="19606"/>
                    <a:pt x="0" y="1167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4262572" y="2857189"/>
              <a:ext cx="225554" cy="247996"/>
            </a:xfrm>
            <a:custGeom>
              <a:rect b="b" l="l" r="r" t="t"/>
              <a:pathLst>
                <a:path extrusionOk="0" h="2479956" w="2255545">
                  <a:moveTo>
                    <a:pt x="0" y="0"/>
                  </a:moveTo>
                  <a:lnTo>
                    <a:pt x="2254788" y="1303323"/>
                  </a:lnTo>
                  <a:lnTo>
                    <a:pt x="2255546" y="2479956"/>
                  </a:lnTo>
                  <a:lnTo>
                    <a:pt x="199331" y="1291944"/>
                  </a:lnTo>
                  <a:lnTo>
                    <a:pt x="758" y="135718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4422020" y="2975962"/>
              <a:ext cx="85113" cy="81097"/>
            </a:xfrm>
            <a:custGeom>
              <a:rect b="b" l="l" r="r" t="t"/>
              <a:pathLst>
                <a:path extrusionOk="0" h="810973" w="851134">
                  <a:moveTo>
                    <a:pt x="0" y="319383"/>
                  </a:moveTo>
                  <a:lnTo>
                    <a:pt x="0" y="0"/>
                  </a:lnTo>
                  <a:lnTo>
                    <a:pt x="851135" y="491591"/>
                  </a:lnTo>
                  <a:lnTo>
                    <a:pt x="851135" y="810974"/>
                  </a:lnTo>
                  <a:lnTo>
                    <a:pt x="0" y="31938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4320381" y="2919224"/>
              <a:ext cx="49416" cy="38842"/>
            </a:xfrm>
            <a:custGeom>
              <a:rect b="b" l="l" r="r" t="t"/>
              <a:pathLst>
                <a:path extrusionOk="0" h="388417" w="494158">
                  <a:moveTo>
                    <a:pt x="0" y="0"/>
                  </a:moveTo>
                  <a:lnTo>
                    <a:pt x="494159" y="285245"/>
                  </a:lnTo>
                  <a:lnTo>
                    <a:pt x="494159" y="388418"/>
                  </a:lnTo>
                  <a:lnTo>
                    <a:pt x="0" y="103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4320381" y="2939801"/>
              <a:ext cx="89206" cy="61828"/>
            </a:xfrm>
            <a:custGeom>
              <a:rect b="b" l="l" r="r" t="t"/>
              <a:pathLst>
                <a:path extrusionOk="0" h="618282" w="892062">
                  <a:moveTo>
                    <a:pt x="0" y="0"/>
                  </a:moveTo>
                  <a:lnTo>
                    <a:pt x="892062" y="515109"/>
                  </a:lnTo>
                  <a:lnTo>
                    <a:pt x="892062" y="618282"/>
                  </a:lnTo>
                  <a:lnTo>
                    <a:pt x="0" y="103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4320381" y="2960454"/>
              <a:ext cx="115430" cy="77001"/>
            </a:xfrm>
            <a:custGeom>
              <a:rect b="b" l="l" r="r" t="t"/>
              <a:pathLst>
                <a:path extrusionOk="0" h="770007" w="1154299">
                  <a:moveTo>
                    <a:pt x="0" y="0"/>
                  </a:moveTo>
                  <a:lnTo>
                    <a:pt x="1154300" y="666835"/>
                  </a:lnTo>
                  <a:lnTo>
                    <a:pt x="1154300" y="770008"/>
                  </a:lnTo>
                  <a:lnTo>
                    <a:pt x="0" y="103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4282673" y="2896540"/>
              <a:ext cx="25617" cy="38135"/>
            </a:xfrm>
            <a:custGeom>
              <a:rect b="b" l="l" r="r" t="t"/>
              <a:pathLst>
                <a:path extrusionOk="0" h="381353" w="256174">
                  <a:moveTo>
                    <a:pt x="256174" y="264643"/>
                  </a:moveTo>
                  <a:cubicBezTo>
                    <a:pt x="256174" y="361747"/>
                    <a:pt x="198573" y="407265"/>
                    <a:pt x="128087" y="366299"/>
                  </a:cubicBezTo>
                  <a:cubicBezTo>
                    <a:pt x="57601" y="325333"/>
                    <a:pt x="0" y="213815"/>
                    <a:pt x="0" y="116710"/>
                  </a:cubicBezTo>
                  <a:cubicBezTo>
                    <a:pt x="0" y="19606"/>
                    <a:pt x="57601" y="-25912"/>
                    <a:pt x="128087" y="15054"/>
                  </a:cubicBezTo>
                  <a:cubicBezTo>
                    <a:pt x="199331" y="56020"/>
                    <a:pt x="256174" y="167539"/>
                    <a:pt x="256174" y="264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4454363" y="2847355"/>
              <a:ext cx="66848" cy="99153"/>
            </a:xfrm>
            <a:custGeom>
              <a:rect b="b" l="l" r="r" t="t"/>
              <a:pathLst>
                <a:path extrusionOk="0" h="991527" w="668478">
                  <a:moveTo>
                    <a:pt x="592687" y="0"/>
                  </a:moveTo>
                  <a:lnTo>
                    <a:pt x="649531" y="125933"/>
                  </a:lnTo>
                  <a:lnTo>
                    <a:pt x="170530" y="237451"/>
                  </a:lnTo>
                  <a:lnTo>
                    <a:pt x="668478" y="931596"/>
                  </a:lnTo>
                  <a:lnTo>
                    <a:pt x="611635" y="991527"/>
                  </a:lnTo>
                  <a:lnTo>
                    <a:pt x="0" y="138070"/>
                  </a:lnTo>
                  <a:lnTo>
                    <a:pt x="592687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4503709" y="2834865"/>
              <a:ext cx="25617" cy="38478"/>
            </a:xfrm>
            <a:custGeom>
              <a:rect b="b" l="l" r="r" t="t"/>
              <a:pathLst>
                <a:path extrusionOk="0" h="384780" w="256174">
                  <a:moveTo>
                    <a:pt x="256175" y="266357"/>
                  </a:moveTo>
                  <a:cubicBezTo>
                    <a:pt x="256175" y="364220"/>
                    <a:pt x="198573" y="410496"/>
                    <a:pt x="128087" y="370288"/>
                  </a:cubicBezTo>
                  <a:cubicBezTo>
                    <a:pt x="57602" y="329323"/>
                    <a:pt x="0" y="217046"/>
                    <a:pt x="0" y="118424"/>
                  </a:cubicBezTo>
                  <a:cubicBezTo>
                    <a:pt x="0" y="20561"/>
                    <a:pt x="57602" y="-25715"/>
                    <a:pt x="128087" y="14492"/>
                  </a:cubicBezTo>
                  <a:cubicBezTo>
                    <a:pt x="198573" y="55458"/>
                    <a:pt x="256175" y="168494"/>
                    <a:pt x="256175" y="266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4503709" y="2921561"/>
              <a:ext cx="25617" cy="38478"/>
            </a:xfrm>
            <a:custGeom>
              <a:rect b="b" l="l" r="r" t="t"/>
              <a:pathLst>
                <a:path extrusionOk="0" h="384780" w="256174">
                  <a:moveTo>
                    <a:pt x="256175" y="266357"/>
                  </a:moveTo>
                  <a:cubicBezTo>
                    <a:pt x="256175" y="364220"/>
                    <a:pt x="198573" y="410496"/>
                    <a:pt x="128087" y="370289"/>
                  </a:cubicBezTo>
                  <a:cubicBezTo>
                    <a:pt x="57602" y="329323"/>
                    <a:pt x="0" y="217046"/>
                    <a:pt x="0" y="118424"/>
                  </a:cubicBezTo>
                  <a:cubicBezTo>
                    <a:pt x="0" y="20561"/>
                    <a:pt x="57602" y="-25715"/>
                    <a:pt x="128087" y="14492"/>
                  </a:cubicBezTo>
                  <a:cubicBezTo>
                    <a:pt x="198573" y="56217"/>
                    <a:pt x="256175" y="168494"/>
                    <a:pt x="256175" y="266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4449224" y="2845607"/>
              <a:ext cx="25617" cy="38478"/>
            </a:xfrm>
            <a:custGeom>
              <a:rect b="b" l="l" r="r" t="t"/>
              <a:pathLst>
                <a:path extrusionOk="0" h="384780" w="256174">
                  <a:moveTo>
                    <a:pt x="256174" y="266356"/>
                  </a:moveTo>
                  <a:cubicBezTo>
                    <a:pt x="256174" y="364220"/>
                    <a:pt x="198573" y="410496"/>
                    <a:pt x="128087" y="370289"/>
                  </a:cubicBezTo>
                  <a:cubicBezTo>
                    <a:pt x="57601" y="329323"/>
                    <a:pt x="0" y="217046"/>
                    <a:pt x="0" y="118424"/>
                  </a:cubicBezTo>
                  <a:cubicBezTo>
                    <a:pt x="0" y="20561"/>
                    <a:pt x="57601" y="-25715"/>
                    <a:pt x="128087" y="14492"/>
                  </a:cubicBezTo>
                  <a:cubicBezTo>
                    <a:pt x="198573" y="55458"/>
                    <a:pt x="256174" y="168494"/>
                    <a:pt x="256174" y="266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4118464" y="2613062"/>
              <a:ext cx="127026" cy="308913"/>
            </a:xfrm>
            <a:custGeom>
              <a:rect b="b" l="l" r="r" t="t"/>
              <a:pathLst>
                <a:path extrusionOk="0" h="3089134" w="1270260">
                  <a:moveTo>
                    <a:pt x="0" y="0"/>
                  </a:moveTo>
                  <a:lnTo>
                    <a:pt x="1270260" y="733593"/>
                  </a:lnTo>
                  <a:lnTo>
                    <a:pt x="1270260" y="3089134"/>
                  </a:lnTo>
                  <a:lnTo>
                    <a:pt x="0" y="235554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60"/>
            <p:cNvSpPr/>
            <p:nvPr/>
          </p:nvSpPr>
          <p:spPr>
            <a:xfrm>
              <a:off x="4130932" y="2752488"/>
              <a:ext cx="102015" cy="69263"/>
            </a:xfrm>
            <a:custGeom>
              <a:rect b="b" l="l" r="r" t="t"/>
              <a:pathLst>
                <a:path extrusionOk="0" h="692627" w="1020149">
                  <a:moveTo>
                    <a:pt x="0" y="0"/>
                  </a:moveTo>
                  <a:lnTo>
                    <a:pt x="1020149" y="589454"/>
                  </a:lnTo>
                  <a:lnTo>
                    <a:pt x="1020149" y="692628"/>
                  </a:lnTo>
                  <a:lnTo>
                    <a:pt x="0" y="103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0"/>
            <p:cNvSpPr/>
            <p:nvPr/>
          </p:nvSpPr>
          <p:spPr>
            <a:xfrm>
              <a:off x="4138036" y="2776696"/>
              <a:ext cx="87690" cy="60994"/>
            </a:xfrm>
            <a:custGeom>
              <a:rect b="b" l="l" r="r" t="t"/>
              <a:pathLst>
                <a:path extrusionOk="0" h="609937" w="876904">
                  <a:moveTo>
                    <a:pt x="0" y="0"/>
                  </a:moveTo>
                  <a:lnTo>
                    <a:pt x="876904" y="506764"/>
                  </a:lnTo>
                  <a:lnTo>
                    <a:pt x="876904" y="609937"/>
                  </a:lnTo>
                  <a:lnTo>
                    <a:pt x="0" y="103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4086876" y="2767770"/>
              <a:ext cx="88372" cy="77380"/>
            </a:xfrm>
            <a:custGeom>
              <a:rect b="b" l="l" r="r" t="t"/>
              <a:pathLst>
                <a:path extrusionOk="0" h="773800" w="883725">
                  <a:moveTo>
                    <a:pt x="883725" y="510557"/>
                  </a:moveTo>
                  <a:lnTo>
                    <a:pt x="0" y="0"/>
                  </a:lnTo>
                  <a:lnTo>
                    <a:pt x="0" y="263244"/>
                  </a:lnTo>
                  <a:lnTo>
                    <a:pt x="883725" y="773801"/>
                  </a:lnTo>
                  <a:lnTo>
                    <a:pt x="883725" y="5105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4166903" y="2674536"/>
              <a:ext cx="29407" cy="44746"/>
            </a:xfrm>
            <a:custGeom>
              <a:rect b="b" l="l" r="r" t="t"/>
              <a:pathLst>
                <a:path extrusionOk="0" h="447460" w="294069">
                  <a:moveTo>
                    <a:pt x="294070" y="309835"/>
                  </a:moveTo>
                  <a:cubicBezTo>
                    <a:pt x="294070" y="423629"/>
                    <a:pt x="228132" y="477491"/>
                    <a:pt x="147035" y="430457"/>
                  </a:cubicBezTo>
                  <a:cubicBezTo>
                    <a:pt x="65938" y="382663"/>
                    <a:pt x="0" y="252179"/>
                    <a:pt x="0" y="137626"/>
                  </a:cubicBezTo>
                  <a:cubicBezTo>
                    <a:pt x="0" y="23832"/>
                    <a:pt x="65938" y="-30031"/>
                    <a:pt x="147035" y="17004"/>
                  </a:cubicBezTo>
                  <a:cubicBezTo>
                    <a:pt x="228132" y="64798"/>
                    <a:pt x="294070" y="196040"/>
                    <a:pt x="294070" y="309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4155690" y="2723559"/>
              <a:ext cx="51747" cy="52948"/>
            </a:xfrm>
            <a:custGeom>
              <a:rect b="b" l="l" r="r" t="t"/>
              <a:pathLst>
                <a:path extrusionOk="0" h="529476" w="517473">
                  <a:moveTo>
                    <a:pt x="258737" y="30651"/>
                  </a:moveTo>
                  <a:cubicBezTo>
                    <a:pt x="127618" y="-45971"/>
                    <a:pt x="19237" y="26099"/>
                    <a:pt x="289" y="190721"/>
                  </a:cubicBezTo>
                  <a:cubicBezTo>
                    <a:pt x="-2743" y="219549"/>
                    <a:pt x="18479" y="257480"/>
                    <a:pt x="45006" y="272653"/>
                  </a:cubicBezTo>
                  <a:lnTo>
                    <a:pt x="472468" y="523000"/>
                  </a:lnTo>
                  <a:cubicBezTo>
                    <a:pt x="498995" y="538173"/>
                    <a:pt x="520217" y="526035"/>
                    <a:pt x="517185" y="493414"/>
                  </a:cubicBezTo>
                  <a:cubicBezTo>
                    <a:pt x="498995" y="305274"/>
                    <a:pt x="389856" y="107272"/>
                    <a:pt x="258737" y="306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4281087" y="3028157"/>
              <a:ext cx="46988" cy="62439"/>
            </a:xfrm>
            <a:custGeom>
              <a:rect b="b" l="l" r="r" t="t"/>
              <a:pathLst>
                <a:path extrusionOk="0" h="624394" w="469875">
                  <a:moveTo>
                    <a:pt x="234938" y="624395"/>
                  </a:moveTo>
                  <a:cubicBezTo>
                    <a:pt x="-223599" y="34182"/>
                    <a:pt x="108366" y="-179751"/>
                    <a:pt x="234938" y="166183"/>
                  </a:cubicBezTo>
                  <a:cubicBezTo>
                    <a:pt x="361509" y="-32577"/>
                    <a:pt x="693474" y="563704"/>
                    <a:pt x="234938" y="6243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60"/>
          <p:cNvGrpSpPr/>
          <p:nvPr/>
        </p:nvGrpSpPr>
        <p:grpSpPr>
          <a:xfrm>
            <a:off x="2522057" y="2360511"/>
            <a:ext cx="554801" cy="683773"/>
            <a:chOff x="2522057" y="2360511"/>
            <a:chExt cx="554801" cy="683773"/>
          </a:xfrm>
        </p:grpSpPr>
        <p:sp>
          <p:nvSpPr>
            <p:cNvPr id="1303" name="Google Shape;1303;p60"/>
            <p:cNvSpPr/>
            <p:nvPr/>
          </p:nvSpPr>
          <p:spPr>
            <a:xfrm>
              <a:off x="2766348" y="2360511"/>
              <a:ext cx="101967" cy="369432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2820104" y="2635875"/>
              <a:ext cx="36888" cy="103575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2728277" y="2586844"/>
              <a:ext cx="36831" cy="82417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2741962" y="2378797"/>
              <a:ext cx="101951" cy="369432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2792820" y="2378797"/>
              <a:ext cx="50942" cy="369432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2766542" y="2437997"/>
              <a:ext cx="51099" cy="76263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9800"/>
                  </a:schemeClr>
                </a:gs>
                <a:gs pos="100000">
                  <a:schemeClr val="accent2">
                    <a:alpha val="298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60"/>
            <p:cNvSpPr/>
            <p:nvPr/>
          </p:nvSpPr>
          <p:spPr>
            <a:xfrm>
              <a:off x="2631998" y="2761138"/>
              <a:ext cx="294222" cy="283145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64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2879432" y="2599839"/>
              <a:ext cx="182073" cy="199762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3008144" y="2695490"/>
              <a:ext cx="68714" cy="65356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2926090" y="2649741"/>
              <a:ext cx="39871" cy="31301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2926157" y="2666352"/>
              <a:ext cx="71942" cy="4984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2926157" y="2682964"/>
              <a:ext cx="93121" cy="62065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2895655" y="2631527"/>
              <a:ext cx="20708" cy="30686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2541431" y="2361717"/>
              <a:ext cx="182073" cy="214203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0"/>
            <p:cNvSpPr/>
            <p:nvPr/>
          </p:nvSpPr>
          <p:spPr>
            <a:xfrm>
              <a:off x="2522057" y="2372903"/>
              <a:ext cx="68714" cy="65356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60"/>
            <p:cNvSpPr/>
            <p:nvPr/>
          </p:nvSpPr>
          <p:spPr>
            <a:xfrm>
              <a:off x="2636490" y="2439550"/>
              <a:ext cx="39871" cy="31301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2599619" y="2434862"/>
              <a:ext cx="76850" cy="52661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2583396" y="2442096"/>
              <a:ext cx="93121" cy="62065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2686030" y="2467381"/>
              <a:ext cx="20708" cy="30658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2590368" y="2504724"/>
              <a:ext cx="108719" cy="119226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2618121" y="2534263"/>
              <a:ext cx="37248" cy="28278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2618121" y="2547861"/>
              <a:ext cx="69656" cy="47019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2600088" y="2523577"/>
              <a:ext cx="12371" cy="18342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2912281" y="2547325"/>
              <a:ext cx="108719" cy="119293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2940034" y="2576931"/>
              <a:ext cx="37248" cy="28278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2940101" y="2590528"/>
              <a:ext cx="69656" cy="47019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2922001" y="2566245"/>
              <a:ext cx="12371" cy="18342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60"/>
          <p:cNvGrpSpPr/>
          <p:nvPr/>
        </p:nvGrpSpPr>
        <p:grpSpPr>
          <a:xfrm>
            <a:off x="855298" y="2421399"/>
            <a:ext cx="767176" cy="684028"/>
            <a:chOff x="855298" y="2421399"/>
            <a:chExt cx="767176" cy="684028"/>
          </a:xfrm>
        </p:grpSpPr>
        <p:sp>
          <p:nvSpPr>
            <p:cNvPr id="1331" name="Google Shape;1331;p60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60"/>
          <p:cNvGrpSpPr/>
          <p:nvPr/>
        </p:nvGrpSpPr>
        <p:grpSpPr>
          <a:xfrm>
            <a:off x="7031794" y="3223481"/>
            <a:ext cx="554527" cy="684768"/>
            <a:chOff x="7031794" y="3223481"/>
            <a:chExt cx="554527" cy="684768"/>
          </a:xfrm>
        </p:grpSpPr>
        <p:sp>
          <p:nvSpPr>
            <p:cNvPr id="1357" name="Google Shape;1357;p60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60"/>
          <p:cNvGrpSpPr/>
          <p:nvPr/>
        </p:nvGrpSpPr>
        <p:grpSpPr>
          <a:xfrm>
            <a:off x="5419407" y="3281869"/>
            <a:ext cx="743968" cy="852939"/>
            <a:chOff x="5419407" y="3281869"/>
            <a:chExt cx="743968" cy="852939"/>
          </a:xfrm>
        </p:grpSpPr>
        <p:sp>
          <p:nvSpPr>
            <p:cNvPr id="1385" name="Google Shape;1385;p60"/>
            <p:cNvSpPr/>
            <p:nvPr/>
          </p:nvSpPr>
          <p:spPr>
            <a:xfrm>
              <a:off x="5419407" y="3621745"/>
              <a:ext cx="657536" cy="466127"/>
            </a:xfrm>
            <a:custGeom>
              <a:rect b="b" l="l" r="r" t="t"/>
              <a:pathLst>
                <a:path extrusionOk="0" h="4661273" w="6575358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5505839" y="3664023"/>
              <a:ext cx="657536" cy="470785"/>
            </a:xfrm>
            <a:custGeom>
              <a:rect b="b" l="l" r="r" t="t"/>
              <a:pathLst>
                <a:path extrusionOk="0" h="4707850" w="6575357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5932557" y="3619063"/>
              <a:ext cx="14356" cy="21562"/>
            </a:xfrm>
            <a:custGeom>
              <a:rect b="b" l="l" r="r" t="t"/>
              <a:pathLst>
                <a:path extrusionOk="0" h="215617" w="143559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5742144" y="3656207"/>
              <a:ext cx="14908" cy="20998"/>
            </a:xfrm>
            <a:custGeom>
              <a:rect b="b" l="l" r="r" t="t"/>
              <a:pathLst>
                <a:path extrusionOk="0" h="209976" w="14908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5901039" y="3281869"/>
              <a:ext cx="127409" cy="323789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5876197" y="3303335"/>
              <a:ext cx="127478" cy="323789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5942742" y="3429035"/>
              <a:ext cx="44034" cy="66165"/>
            </a:xfrm>
            <a:custGeom>
              <a:rect b="b" l="l" r="r" t="t"/>
              <a:pathLst>
                <a:path extrusionOk="0" h="661652" w="44034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5898768" y="3376677"/>
              <a:ext cx="44103" cy="113633"/>
            </a:xfrm>
            <a:custGeom>
              <a:rect b="b" l="l" r="r" t="t"/>
              <a:pathLst>
                <a:path extrusionOk="0" h="1136330" w="44103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5904618" y="3363123"/>
              <a:ext cx="82271" cy="91555"/>
            </a:xfrm>
            <a:custGeom>
              <a:rect b="b" l="l" r="r" t="t"/>
              <a:pathLst>
                <a:path extrusionOk="0" h="915549" w="822705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5892850" y="3492608"/>
              <a:ext cx="77646" cy="54160"/>
            </a:xfrm>
            <a:custGeom>
              <a:rect b="b" l="l" r="r" t="t"/>
              <a:pathLst>
                <a:path extrusionOk="0" h="541602" w="776463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5892850" y="3510909"/>
              <a:ext cx="94142" cy="63681"/>
            </a:xfrm>
            <a:custGeom>
              <a:rect b="b" l="l" r="r" t="t"/>
              <a:pathLst>
                <a:path extrusionOk="0" h="636814" w="941418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5892850" y="3529211"/>
              <a:ext cx="61013" cy="44570"/>
            </a:xfrm>
            <a:custGeom>
              <a:rect b="b" l="l" r="r" t="t"/>
              <a:pathLst>
                <a:path extrusionOk="0" h="445701" w="610127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5710489" y="3319159"/>
              <a:ext cx="127409" cy="323789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5685991" y="3340763"/>
              <a:ext cx="127478" cy="323789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5752466" y="3466532"/>
              <a:ext cx="44103" cy="65613"/>
            </a:xfrm>
            <a:custGeom>
              <a:rect b="b" l="l" r="r" t="t"/>
              <a:pathLst>
                <a:path extrusionOk="0" h="656132" w="441031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5721431" y="3466601"/>
              <a:ext cx="53214" cy="66087"/>
            </a:xfrm>
            <a:custGeom>
              <a:rect b="b" l="l" r="r" t="t"/>
              <a:pathLst>
                <a:path extrusionOk="0" h="660871" w="532135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5708631" y="3400552"/>
              <a:ext cx="88068" cy="91624"/>
            </a:xfrm>
            <a:custGeom>
              <a:rect b="b" l="l" r="r" t="t"/>
              <a:pathLst>
                <a:path extrusionOk="0" h="916239" w="880681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5702644" y="3530105"/>
              <a:ext cx="88137" cy="60232"/>
            </a:xfrm>
            <a:custGeom>
              <a:rect b="b" l="l" r="r" t="t"/>
              <a:pathLst>
                <a:path extrusionOk="0" h="602317" w="881371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5702644" y="3548338"/>
              <a:ext cx="91519" cy="62232"/>
            </a:xfrm>
            <a:custGeom>
              <a:rect b="b" l="l" r="r" t="t"/>
              <a:pathLst>
                <a:path extrusionOk="0" h="622325" w="915191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5702644" y="3566639"/>
              <a:ext cx="61013" cy="44570"/>
            </a:xfrm>
            <a:custGeom>
              <a:rect b="b" l="l" r="r" t="t"/>
              <a:pathLst>
                <a:path extrusionOk="0" h="445700" w="610127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60"/>
          <p:cNvGrpSpPr/>
          <p:nvPr/>
        </p:nvGrpSpPr>
        <p:grpSpPr>
          <a:xfrm>
            <a:off x="3901453" y="3238685"/>
            <a:ext cx="725948" cy="654144"/>
            <a:chOff x="3901453" y="3238685"/>
            <a:chExt cx="725948" cy="654144"/>
          </a:xfrm>
        </p:grpSpPr>
        <p:sp>
          <p:nvSpPr>
            <p:cNvPr id="1406" name="Google Shape;1406;p60"/>
            <p:cNvSpPr/>
            <p:nvPr/>
          </p:nvSpPr>
          <p:spPr>
            <a:xfrm>
              <a:off x="4181946" y="3249749"/>
              <a:ext cx="250317" cy="466427"/>
            </a:xfrm>
            <a:custGeom>
              <a:rect b="b" l="l" r="r" t="t"/>
              <a:pathLst>
                <a:path extrusionOk="0" h="4664273" w="2503170">
                  <a:moveTo>
                    <a:pt x="2016910" y="887617"/>
                  </a:moveTo>
                  <a:cubicBezTo>
                    <a:pt x="2036912" y="899036"/>
                    <a:pt x="2055010" y="926632"/>
                    <a:pt x="2057868" y="951373"/>
                  </a:cubicBezTo>
                  <a:lnTo>
                    <a:pt x="2502685" y="4627325"/>
                  </a:lnTo>
                  <a:cubicBezTo>
                    <a:pt x="2506495" y="4658727"/>
                    <a:pt x="2487445" y="4673001"/>
                    <a:pt x="2461728" y="4658727"/>
                  </a:cubicBezTo>
                  <a:lnTo>
                    <a:pt x="41425" y="3262760"/>
                  </a:lnTo>
                  <a:cubicBezTo>
                    <a:pt x="16660" y="3248486"/>
                    <a:pt x="-3342" y="3211374"/>
                    <a:pt x="467" y="3184730"/>
                  </a:cubicBezTo>
                  <a:lnTo>
                    <a:pt x="446237" y="22631"/>
                  </a:lnTo>
                  <a:cubicBezTo>
                    <a:pt x="449095" y="745"/>
                    <a:pt x="466240" y="-5917"/>
                    <a:pt x="487195" y="5502"/>
                  </a:cubicBezTo>
                  <a:lnTo>
                    <a:pt x="2016910" y="887617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4219790" y="3238685"/>
              <a:ext cx="101156" cy="105090"/>
            </a:xfrm>
            <a:custGeom>
              <a:rect b="b" l="l" r="r" t="t"/>
              <a:pathLst>
                <a:path extrusionOk="0" h="1050897" w="1011555">
                  <a:moveTo>
                    <a:pt x="1011555" y="1050898"/>
                  </a:moveTo>
                  <a:cubicBezTo>
                    <a:pt x="1011555" y="664556"/>
                    <a:pt x="784860" y="220169"/>
                    <a:pt x="505778" y="58400"/>
                  </a:cubicBezTo>
                  <a:cubicBezTo>
                    <a:pt x="226695" y="-102417"/>
                    <a:pt x="0" y="80286"/>
                    <a:pt x="0" y="466628"/>
                  </a:cubicBezTo>
                  <a:lnTo>
                    <a:pt x="109538" y="529432"/>
                  </a:lnTo>
                  <a:lnTo>
                    <a:pt x="109538" y="528481"/>
                  </a:lnTo>
                  <a:cubicBezTo>
                    <a:pt x="109538" y="224927"/>
                    <a:pt x="287655" y="81238"/>
                    <a:pt x="506730" y="207798"/>
                  </a:cubicBezTo>
                  <a:cubicBezTo>
                    <a:pt x="725805" y="334358"/>
                    <a:pt x="903922" y="683588"/>
                    <a:pt x="903922" y="987142"/>
                  </a:cubicBezTo>
                  <a:lnTo>
                    <a:pt x="903922" y="988094"/>
                  </a:lnTo>
                  <a:lnTo>
                    <a:pt x="1011555" y="105089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4145286" y="3269866"/>
              <a:ext cx="250412" cy="466427"/>
            </a:xfrm>
            <a:custGeom>
              <a:rect b="b" l="l" r="r" t="t"/>
              <a:pathLst>
                <a:path extrusionOk="0" h="4664272" w="2504123">
                  <a:moveTo>
                    <a:pt x="2058839" y="952324"/>
                  </a:moveTo>
                  <a:cubicBezTo>
                    <a:pt x="2055981" y="927583"/>
                    <a:pt x="2038836" y="899987"/>
                    <a:pt x="2017881" y="888568"/>
                  </a:cubicBezTo>
                  <a:lnTo>
                    <a:pt x="487214" y="5502"/>
                  </a:lnTo>
                  <a:cubicBezTo>
                    <a:pt x="467211" y="-5917"/>
                    <a:pt x="449114" y="745"/>
                    <a:pt x="446256" y="22631"/>
                  </a:cubicBezTo>
                  <a:lnTo>
                    <a:pt x="486" y="3184730"/>
                  </a:lnTo>
                  <a:cubicBezTo>
                    <a:pt x="-3324" y="3211375"/>
                    <a:pt x="15726" y="3248486"/>
                    <a:pt x="41443" y="3262760"/>
                  </a:cubicBezTo>
                  <a:lnTo>
                    <a:pt x="2462699" y="4658727"/>
                  </a:lnTo>
                  <a:cubicBezTo>
                    <a:pt x="2487463" y="4673001"/>
                    <a:pt x="2507466" y="4658727"/>
                    <a:pt x="2503656" y="4627325"/>
                  </a:cubicBezTo>
                  <a:lnTo>
                    <a:pt x="2058839" y="952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3931558" y="3250013"/>
              <a:ext cx="283559" cy="333624"/>
            </a:xfrm>
            <a:custGeom>
              <a:rect b="b" l="l" r="r" t="t"/>
              <a:pathLst>
                <a:path extrusionOk="0" h="3336238" w="2835592">
                  <a:moveTo>
                    <a:pt x="2834640" y="1634814"/>
                  </a:moveTo>
                  <a:lnTo>
                    <a:pt x="0" y="0"/>
                  </a:lnTo>
                  <a:lnTo>
                    <a:pt x="953" y="1475900"/>
                  </a:lnTo>
                  <a:lnTo>
                    <a:pt x="2585085" y="2966074"/>
                  </a:lnTo>
                  <a:lnTo>
                    <a:pt x="2835593" y="3336239"/>
                  </a:lnTo>
                  <a:lnTo>
                    <a:pt x="2834640" y="163481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3901453" y="3267473"/>
              <a:ext cx="106966" cy="101724"/>
            </a:xfrm>
            <a:custGeom>
              <a:rect b="b" l="l" r="r" t="t"/>
              <a:pathLst>
                <a:path extrusionOk="0" h="1017238" w="1069657">
                  <a:moveTo>
                    <a:pt x="0" y="400615"/>
                  </a:moveTo>
                  <a:lnTo>
                    <a:pt x="0" y="0"/>
                  </a:lnTo>
                  <a:lnTo>
                    <a:pt x="1069658" y="616624"/>
                  </a:lnTo>
                  <a:lnTo>
                    <a:pt x="1069658" y="1017239"/>
                  </a:lnTo>
                  <a:lnTo>
                    <a:pt x="0" y="4006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4079616" y="3371286"/>
              <a:ext cx="62103" cy="48721"/>
            </a:xfrm>
            <a:custGeom>
              <a:rect b="b" l="l" r="r" t="t"/>
              <a:pathLst>
                <a:path extrusionOk="0" h="487208" w="621029">
                  <a:moveTo>
                    <a:pt x="621030" y="357794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621030" y="487209"/>
                  </a:lnTo>
                  <a:lnTo>
                    <a:pt x="621030" y="35779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4022159" y="3363979"/>
              <a:ext cx="119729" cy="82026"/>
            </a:xfrm>
            <a:custGeom>
              <a:rect b="b" l="l" r="r" t="t"/>
              <a:pathLst>
                <a:path extrusionOk="0" h="820261" w="1197292">
                  <a:moveTo>
                    <a:pt x="1197293" y="689895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1197293" y="820262"/>
                  </a:lnTo>
                  <a:lnTo>
                    <a:pt x="1197293" y="68989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3996897" y="3375272"/>
              <a:ext cx="145066" cy="96585"/>
            </a:xfrm>
            <a:custGeom>
              <a:rect b="b" l="l" r="r" t="t"/>
              <a:pathLst>
                <a:path extrusionOk="0" h="965853" w="1450657">
                  <a:moveTo>
                    <a:pt x="1450658" y="836439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1450658" y="965853"/>
                  </a:lnTo>
                  <a:lnTo>
                    <a:pt x="1450658" y="83643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4156731" y="3414572"/>
              <a:ext cx="32194" cy="47835"/>
            </a:xfrm>
            <a:custGeom>
              <a:rect b="b" l="l" r="r" t="t"/>
              <a:pathLst>
                <a:path extrusionOk="0" h="478347" w="321944">
                  <a:moveTo>
                    <a:pt x="0" y="146395"/>
                  </a:moveTo>
                  <a:cubicBezTo>
                    <a:pt x="0" y="268197"/>
                    <a:pt x="72390" y="408079"/>
                    <a:pt x="160972" y="459464"/>
                  </a:cubicBezTo>
                  <a:cubicBezTo>
                    <a:pt x="249555" y="510850"/>
                    <a:pt x="321945" y="453755"/>
                    <a:pt x="321945" y="331953"/>
                  </a:cubicBezTo>
                  <a:cubicBezTo>
                    <a:pt x="321945" y="210151"/>
                    <a:pt x="249555" y="70268"/>
                    <a:pt x="160972" y="18883"/>
                  </a:cubicBezTo>
                  <a:cubicBezTo>
                    <a:pt x="72390" y="-32502"/>
                    <a:pt x="0" y="24593"/>
                    <a:pt x="0" y="146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247142" y="3581853"/>
              <a:ext cx="283464" cy="310976"/>
            </a:xfrm>
            <a:custGeom>
              <a:rect b="b" l="l" r="r" t="t"/>
              <a:pathLst>
                <a:path extrusionOk="0" h="3109762" w="2834639">
                  <a:moveTo>
                    <a:pt x="0" y="0"/>
                  </a:moveTo>
                  <a:lnTo>
                    <a:pt x="2833688" y="1633863"/>
                  </a:lnTo>
                  <a:lnTo>
                    <a:pt x="2834640" y="3109763"/>
                  </a:lnTo>
                  <a:lnTo>
                    <a:pt x="250507" y="1619589"/>
                  </a:lnTo>
                  <a:lnTo>
                    <a:pt x="952" y="17014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4447527" y="3730835"/>
              <a:ext cx="106966" cy="101724"/>
            </a:xfrm>
            <a:custGeom>
              <a:rect b="b" l="l" r="r" t="t"/>
              <a:pathLst>
                <a:path extrusionOk="0" h="1017238" w="1069657">
                  <a:moveTo>
                    <a:pt x="0" y="400615"/>
                  </a:moveTo>
                  <a:lnTo>
                    <a:pt x="0" y="0"/>
                  </a:lnTo>
                  <a:lnTo>
                    <a:pt x="1069657" y="616624"/>
                  </a:lnTo>
                  <a:lnTo>
                    <a:pt x="1069657" y="1017239"/>
                  </a:lnTo>
                  <a:lnTo>
                    <a:pt x="0" y="4006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319793" y="3659570"/>
              <a:ext cx="62103" cy="48721"/>
            </a:xfrm>
            <a:custGeom>
              <a:rect b="b" l="l" r="r" t="t"/>
              <a:pathLst>
                <a:path extrusionOk="0" h="487208" w="621029">
                  <a:moveTo>
                    <a:pt x="0" y="0"/>
                  </a:moveTo>
                  <a:lnTo>
                    <a:pt x="621030" y="357794"/>
                  </a:lnTo>
                  <a:lnTo>
                    <a:pt x="621030" y="487209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4319793" y="3685476"/>
              <a:ext cx="112109" cy="77554"/>
            </a:xfrm>
            <a:custGeom>
              <a:rect b="b" l="l" r="r" t="t"/>
              <a:pathLst>
                <a:path extrusionOk="0" h="775537" w="1121092">
                  <a:moveTo>
                    <a:pt x="0" y="0"/>
                  </a:moveTo>
                  <a:lnTo>
                    <a:pt x="1121093" y="646123"/>
                  </a:lnTo>
                  <a:lnTo>
                    <a:pt x="1121093" y="775537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319793" y="3711287"/>
              <a:ext cx="145066" cy="96585"/>
            </a:xfrm>
            <a:custGeom>
              <a:rect b="b" l="l" r="r" t="t"/>
              <a:pathLst>
                <a:path extrusionOk="0" h="965853" w="1450657">
                  <a:moveTo>
                    <a:pt x="0" y="0"/>
                  </a:moveTo>
                  <a:lnTo>
                    <a:pt x="1450657" y="836438"/>
                  </a:lnTo>
                  <a:lnTo>
                    <a:pt x="1450657" y="965853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272403" y="3631117"/>
              <a:ext cx="32194" cy="47835"/>
            </a:xfrm>
            <a:custGeom>
              <a:rect b="b" l="l" r="r" t="t"/>
              <a:pathLst>
                <a:path extrusionOk="0" h="478347" w="321945">
                  <a:moveTo>
                    <a:pt x="321945" y="331953"/>
                  </a:moveTo>
                  <a:cubicBezTo>
                    <a:pt x="321945" y="453755"/>
                    <a:pt x="249555" y="510850"/>
                    <a:pt x="160973" y="459464"/>
                  </a:cubicBezTo>
                  <a:cubicBezTo>
                    <a:pt x="72390" y="408079"/>
                    <a:pt x="0" y="268197"/>
                    <a:pt x="0" y="146395"/>
                  </a:cubicBezTo>
                  <a:cubicBezTo>
                    <a:pt x="0" y="24592"/>
                    <a:pt x="72390" y="-32502"/>
                    <a:pt x="160973" y="18883"/>
                  </a:cubicBezTo>
                  <a:cubicBezTo>
                    <a:pt x="250508" y="70268"/>
                    <a:pt x="321945" y="211102"/>
                    <a:pt x="321945" y="331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3950837" y="3441412"/>
              <a:ext cx="194119" cy="214105"/>
            </a:xfrm>
            <a:custGeom>
              <a:rect b="b" l="l" r="r" t="t"/>
              <a:pathLst>
                <a:path extrusionOk="0" h="2141054" w="1941194">
                  <a:moveTo>
                    <a:pt x="0" y="1021997"/>
                  </a:moveTo>
                  <a:lnTo>
                    <a:pt x="1941195" y="2141054"/>
                  </a:lnTo>
                  <a:lnTo>
                    <a:pt x="1941195" y="1119058"/>
                  </a:lnTo>
                  <a:lnTo>
                    <a:pt x="0" y="0"/>
                  </a:lnTo>
                  <a:lnTo>
                    <a:pt x="0" y="10219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4104972" y="3551770"/>
              <a:ext cx="22098" cy="33024"/>
            </a:xfrm>
            <a:custGeom>
              <a:rect b="b" l="l" r="r" t="t"/>
              <a:pathLst>
                <a:path extrusionOk="0" h="330237" w="220979">
                  <a:moveTo>
                    <a:pt x="0" y="101839"/>
                  </a:moveTo>
                  <a:cubicBezTo>
                    <a:pt x="0" y="17148"/>
                    <a:pt x="49530" y="-21867"/>
                    <a:pt x="110490" y="12390"/>
                  </a:cubicBezTo>
                  <a:cubicBezTo>
                    <a:pt x="171450" y="47599"/>
                    <a:pt x="220980" y="144660"/>
                    <a:pt x="220980" y="228399"/>
                  </a:cubicBezTo>
                  <a:cubicBezTo>
                    <a:pt x="220980" y="313090"/>
                    <a:pt x="171450" y="352104"/>
                    <a:pt x="110490" y="317847"/>
                  </a:cubicBezTo>
                  <a:cubicBezTo>
                    <a:pt x="49530" y="282639"/>
                    <a:pt x="0" y="186530"/>
                    <a:pt x="0" y="1018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3970686" y="3504326"/>
              <a:ext cx="124778" cy="84881"/>
            </a:xfrm>
            <a:custGeom>
              <a:rect b="b" l="l" r="r" t="t"/>
              <a:pathLst>
                <a:path extrusionOk="0" h="848808" w="1247775">
                  <a:moveTo>
                    <a:pt x="1247775" y="848809"/>
                  </a:moveTo>
                  <a:lnTo>
                    <a:pt x="0" y="129415"/>
                  </a:lnTo>
                  <a:lnTo>
                    <a:pt x="0" y="0"/>
                  </a:lnTo>
                  <a:lnTo>
                    <a:pt x="1247775" y="719394"/>
                  </a:lnTo>
                  <a:lnTo>
                    <a:pt x="1247775" y="8488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038114" y="3516946"/>
              <a:ext cx="56769" cy="45676"/>
            </a:xfrm>
            <a:custGeom>
              <a:rect b="b" l="l" r="r" t="t"/>
              <a:pathLst>
                <a:path extrusionOk="0" h="456758" w="567689">
                  <a:moveTo>
                    <a:pt x="567690" y="456758"/>
                  </a:moveTo>
                  <a:lnTo>
                    <a:pt x="0" y="129415"/>
                  </a:lnTo>
                  <a:lnTo>
                    <a:pt x="0" y="0"/>
                  </a:lnTo>
                  <a:lnTo>
                    <a:pt x="567690" y="327343"/>
                  </a:lnTo>
                  <a:lnTo>
                    <a:pt x="567690" y="45675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433282" y="3567619"/>
              <a:ext cx="194119" cy="214105"/>
            </a:xfrm>
            <a:custGeom>
              <a:rect b="b" l="l" r="r" t="t"/>
              <a:pathLst>
                <a:path extrusionOk="0" h="2141054" w="1941194">
                  <a:moveTo>
                    <a:pt x="1940243" y="1119058"/>
                  </a:moveTo>
                  <a:lnTo>
                    <a:pt x="0" y="0"/>
                  </a:lnTo>
                  <a:lnTo>
                    <a:pt x="0" y="1021997"/>
                  </a:lnTo>
                  <a:lnTo>
                    <a:pt x="1941195" y="2141054"/>
                  </a:lnTo>
                  <a:lnTo>
                    <a:pt x="1940243" y="111905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4482476" y="3621234"/>
              <a:ext cx="47625" cy="40442"/>
            </a:xfrm>
            <a:custGeom>
              <a:rect b="b" l="l" r="r" t="t"/>
              <a:pathLst>
                <a:path extrusionOk="0" h="404421" w="476250">
                  <a:moveTo>
                    <a:pt x="0" y="0"/>
                  </a:moveTo>
                  <a:lnTo>
                    <a:pt x="476250" y="275007"/>
                  </a:lnTo>
                  <a:lnTo>
                    <a:pt x="476250" y="404421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4482856" y="3646760"/>
              <a:ext cx="102394" cy="72035"/>
            </a:xfrm>
            <a:custGeom>
              <a:rect b="b" l="l" r="r" t="t"/>
              <a:pathLst>
                <a:path extrusionOk="0" h="720345" w="1023937">
                  <a:moveTo>
                    <a:pt x="0" y="0"/>
                  </a:moveTo>
                  <a:lnTo>
                    <a:pt x="1023938" y="590931"/>
                  </a:lnTo>
                  <a:lnTo>
                    <a:pt x="1023938" y="720346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4450566" y="3600260"/>
              <a:ext cx="22098" cy="33024"/>
            </a:xfrm>
            <a:custGeom>
              <a:rect b="b" l="l" r="r" t="t"/>
              <a:pathLst>
                <a:path extrusionOk="0" h="330237" w="220979">
                  <a:moveTo>
                    <a:pt x="220980" y="228399"/>
                  </a:moveTo>
                  <a:cubicBezTo>
                    <a:pt x="220980" y="313090"/>
                    <a:pt x="171450" y="352104"/>
                    <a:pt x="110490" y="317847"/>
                  </a:cubicBezTo>
                  <a:cubicBezTo>
                    <a:pt x="49530" y="282639"/>
                    <a:pt x="0" y="185578"/>
                    <a:pt x="0" y="101839"/>
                  </a:cubicBezTo>
                  <a:cubicBezTo>
                    <a:pt x="0" y="17148"/>
                    <a:pt x="49530" y="-21867"/>
                    <a:pt x="110490" y="12390"/>
                  </a:cubicBezTo>
                  <a:cubicBezTo>
                    <a:pt x="171450" y="46647"/>
                    <a:pt x="220980" y="143708"/>
                    <a:pt x="220980" y="228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4099990" y="3708390"/>
              <a:ext cx="66069" cy="87215"/>
            </a:xfrm>
            <a:custGeom>
              <a:rect b="b" l="l" r="r" t="t"/>
              <a:pathLst>
                <a:path extrusionOk="0" h="872154" w="660693">
                  <a:moveTo>
                    <a:pt x="330009" y="872155"/>
                  </a:moveTo>
                  <a:cubicBezTo>
                    <a:pt x="-313881" y="46184"/>
                    <a:pt x="151892" y="-250709"/>
                    <a:pt x="330009" y="232693"/>
                  </a:cubicBezTo>
                  <a:cubicBezTo>
                    <a:pt x="509080" y="-44216"/>
                    <a:pt x="974852" y="789367"/>
                    <a:pt x="330009" y="8721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4451326" y="3410658"/>
              <a:ext cx="79629" cy="108532"/>
            </a:xfrm>
            <a:custGeom>
              <a:rect b="b" l="l" r="r" t="t"/>
              <a:pathLst>
                <a:path extrusionOk="0" h="1085317" w="796289">
                  <a:moveTo>
                    <a:pt x="398145" y="14362"/>
                  </a:moveTo>
                  <a:cubicBezTo>
                    <a:pt x="455295" y="46716"/>
                    <a:pt x="501015" y="126649"/>
                    <a:pt x="501015" y="192308"/>
                  </a:cubicBezTo>
                  <a:lnTo>
                    <a:pt x="501015" y="482539"/>
                  </a:lnTo>
                  <a:lnTo>
                    <a:pt x="693420" y="592923"/>
                  </a:lnTo>
                  <a:cubicBezTo>
                    <a:pt x="750570" y="625276"/>
                    <a:pt x="796290" y="705209"/>
                    <a:pt x="796290" y="771820"/>
                  </a:cubicBezTo>
                  <a:cubicBezTo>
                    <a:pt x="796290" y="837479"/>
                    <a:pt x="750570" y="864123"/>
                    <a:pt x="693420" y="831769"/>
                  </a:cubicBezTo>
                  <a:lnTo>
                    <a:pt x="501015" y="721386"/>
                  </a:lnTo>
                  <a:lnTo>
                    <a:pt x="501015" y="1011618"/>
                  </a:lnTo>
                  <a:cubicBezTo>
                    <a:pt x="501015" y="1077277"/>
                    <a:pt x="455295" y="1103921"/>
                    <a:pt x="398145" y="1071567"/>
                  </a:cubicBezTo>
                  <a:cubicBezTo>
                    <a:pt x="340995" y="1039214"/>
                    <a:pt x="295275" y="959281"/>
                    <a:pt x="295275" y="892670"/>
                  </a:cubicBezTo>
                  <a:lnTo>
                    <a:pt x="295275" y="602438"/>
                  </a:lnTo>
                  <a:lnTo>
                    <a:pt x="102870" y="491104"/>
                  </a:lnTo>
                  <a:cubicBezTo>
                    <a:pt x="45720" y="458750"/>
                    <a:pt x="0" y="378817"/>
                    <a:pt x="0" y="313158"/>
                  </a:cubicBezTo>
                  <a:cubicBezTo>
                    <a:pt x="0" y="247499"/>
                    <a:pt x="45720" y="220855"/>
                    <a:pt x="102870" y="253209"/>
                  </a:cubicBezTo>
                  <a:lnTo>
                    <a:pt x="295275" y="363592"/>
                  </a:lnTo>
                  <a:lnTo>
                    <a:pt x="295275" y="73360"/>
                  </a:lnTo>
                  <a:cubicBezTo>
                    <a:pt x="295275" y="7701"/>
                    <a:pt x="340995" y="-18943"/>
                    <a:pt x="398145" y="143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1" name="Google Shape;1431;p60"/>
          <p:cNvGrpSpPr/>
          <p:nvPr/>
        </p:nvGrpSpPr>
        <p:grpSpPr>
          <a:xfrm>
            <a:off x="2352886" y="3223710"/>
            <a:ext cx="689484" cy="684104"/>
            <a:chOff x="2352886" y="3223710"/>
            <a:chExt cx="689484" cy="684104"/>
          </a:xfrm>
        </p:grpSpPr>
        <p:sp>
          <p:nvSpPr>
            <p:cNvPr id="1432" name="Google Shape;1432;p60"/>
            <p:cNvSpPr/>
            <p:nvPr/>
          </p:nvSpPr>
          <p:spPr>
            <a:xfrm>
              <a:off x="2671578" y="3223710"/>
              <a:ext cx="322245" cy="427853"/>
            </a:xfrm>
            <a:custGeom>
              <a:rect b="b" l="l" r="r" t="t"/>
              <a:pathLst>
                <a:path extrusionOk="0" h="4278528" w="3222446">
                  <a:moveTo>
                    <a:pt x="1610514" y="4278529"/>
                  </a:moveTo>
                  <a:cubicBezTo>
                    <a:pt x="-1531820" y="230636"/>
                    <a:pt x="741101" y="-1231103"/>
                    <a:pt x="1611443" y="1140390"/>
                  </a:cubicBezTo>
                  <a:cubicBezTo>
                    <a:pt x="2481785" y="-226564"/>
                    <a:pt x="4754705" y="3861287"/>
                    <a:pt x="1610514" y="427852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2641942" y="3260777"/>
              <a:ext cx="322245" cy="427853"/>
            </a:xfrm>
            <a:custGeom>
              <a:rect b="b" l="l" r="r" t="t"/>
              <a:pathLst>
                <a:path extrusionOk="0" h="4278528" w="3222446">
                  <a:moveTo>
                    <a:pt x="1610514" y="4278529"/>
                  </a:moveTo>
                  <a:cubicBezTo>
                    <a:pt x="-1531820" y="230636"/>
                    <a:pt x="741101" y="-1231103"/>
                    <a:pt x="1611443" y="1140389"/>
                  </a:cubicBezTo>
                  <a:cubicBezTo>
                    <a:pt x="2481785" y="-226564"/>
                    <a:pt x="4754705" y="3861287"/>
                    <a:pt x="1610514" y="42785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2404193" y="3508860"/>
              <a:ext cx="77653" cy="105892"/>
            </a:xfrm>
            <a:custGeom>
              <a:rect b="b" l="l" r="r" t="t"/>
              <a:pathLst>
                <a:path extrusionOk="0" h="1058917" w="776527">
                  <a:moveTo>
                    <a:pt x="388264" y="14002"/>
                  </a:moveTo>
                  <a:cubicBezTo>
                    <a:pt x="443995" y="45597"/>
                    <a:pt x="488580" y="123656"/>
                    <a:pt x="488580" y="187775"/>
                  </a:cubicBezTo>
                  <a:lnTo>
                    <a:pt x="488580" y="471202"/>
                  </a:lnTo>
                  <a:lnTo>
                    <a:pt x="676210" y="578997"/>
                  </a:lnTo>
                  <a:cubicBezTo>
                    <a:pt x="731942" y="610593"/>
                    <a:pt x="776527" y="688651"/>
                    <a:pt x="776527" y="752770"/>
                  </a:cubicBezTo>
                  <a:cubicBezTo>
                    <a:pt x="776527" y="816890"/>
                    <a:pt x="731942" y="842910"/>
                    <a:pt x="676210" y="811315"/>
                  </a:cubicBezTo>
                  <a:lnTo>
                    <a:pt x="488580" y="703519"/>
                  </a:lnTo>
                  <a:lnTo>
                    <a:pt x="488580" y="986946"/>
                  </a:lnTo>
                  <a:cubicBezTo>
                    <a:pt x="488580" y="1051066"/>
                    <a:pt x="443995" y="1077085"/>
                    <a:pt x="388264" y="1045490"/>
                  </a:cubicBezTo>
                  <a:cubicBezTo>
                    <a:pt x="332532" y="1013895"/>
                    <a:pt x="287947" y="935836"/>
                    <a:pt x="287947" y="871717"/>
                  </a:cubicBezTo>
                  <a:lnTo>
                    <a:pt x="287947" y="588290"/>
                  </a:lnTo>
                  <a:lnTo>
                    <a:pt x="100317" y="480495"/>
                  </a:lnTo>
                  <a:cubicBezTo>
                    <a:pt x="44585" y="448900"/>
                    <a:pt x="0" y="370841"/>
                    <a:pt x="0" y="306722"/>
                  </a:cubicBezTo>
                  <a:cubicBezTo>
                    <a:pt x="0" y="242602"/>
                    <a:pt x="44585" y="216583"/>
                    <a:pt x="100317" y="248178"/>
                  </a:cubicBezTo>
                  <a:lnTo>
                    <a:pt x="287947" y="355973"/>
                  </a:lnTo>
                  <a:lnTo>
                    <a:pt x="287947" y="72546"/>
                  </a:lnTo>
                  <a:cubicBezTo>
                    <a:pt x="287947" y="7497"/>
                    <a:pt x="332532" y="-18522"/>
                    <a:pt x="388264" y="140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2519217" y="3480695"/>
              <a:ext cx="173604" cy="422074"/>
            </a:xfrm>
            <a:custGeom>
              <a:rect b="b" l="l" r="r" t="t"/>
              <a:pathLst>
                <a:path extrusionOk="0" h="4220736" w="1736039">
                  <a:moveTo>
                    <a:pt x="0" y="0"/>
                  </a:moveTo>
                  <a:lnTo>
                    <a:pt x="1736039" y="1002680"/>
                  </a:lnTo>
                  <a:lnTo>
                    <a:pt x="1736039" y="4220737"/>
                  </a:lnTo>
                  <a:lnTo>
                    <a:pt x="0" y="32171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2536258" y="3671128"/>
              <a:ext cx="139422" cy="93113"/>
            </a:xfrm>
            <a:custGeom>
              <a:rect b="b" l="l" r="r" t="t"/>
              <a:pathLst>
                <a:path extrusionOk="0" h="931126" w="1394218">
                  <a:moveTo>
                    <a:pt x="0" y="0"/>
                  </a:moveTo>
                  <a:lnTo>
                    <a:pt x="1394219" y="804746"/>
                  </a:lnTo>
                  <a:lnTo>
                    <a:pt x="1394219" y="931127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2545983" y="3701060"/>
              <a:ext cx="119916" cy="81868"/>
            </a:xfrm>
            <a:custGeom>
              <a:rect b="b" l="l" r="r" t="t"/>
              <a:pathLst>
                <a:path extrusionOk="0" h="818685" w="1199158">
                  <a:moveTo>
                    <a:pt x="0" y="0"/>
                  </a:moveTo>
                  <a:lnTo>
                    <a:pt x="1199158" y="692305"/>
                  </a:lnTo>
                  <a:lnTo>
                    <a:pt x="1199158" y="818686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2476060" y="3691978"/>
              <a:ext cx="120752" cy="105751"/>
            </a:xfrm>
            <a:custGeom>
              <a:rect b="b" l="l" r="r" t="t"/>
              <a:pathLst>
                <a:path extrusionOk="0" h="1057507" w="1207518">
                  <a:moveTo>
                    <a:pt x="1207518" y="697880"/>
                  </a:moveTo>
                  <a:lnTo>
                    <a:pt x="0" y="0"/>
                  </a:lnTo>
                  <a:lnTo>
                    <a:pt x="0" y="359627"/>
                  </a:lnTo>
                  <a:lnTo>
                    <a:pt x="1207518" y="1057507"/>
                  </a:lnTo>
                  <a:lnTo>
                    <a:pt x="1207518" y="69788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2585250" y="3564606"/>
              <a:ext cx="40313" cy="61146"/>
            </a:xfrm>
            <a:custGeom>
              <a:rect b="b" l="l" r="r" t="t"/>
              <a:pathLst>
                <a:path extrusionOk="0" h="611464" w="403125">
                  <a:moveTo>
                    <a:pt x="403125" y="423285"/>
                  </a:moveTo>
                  <a:cubicBezTo>
                    <a:pt x="403125" y="579402"/>
                    <a:pt x="313026" y="652814"/>
                    <a:pt x="201563" y="587765"/>
                  </a:cubicBezTo>
                  <a:cubicBezTo>
                    <a:pt x="90100" y="522716"/>
                    <a:pt x="0" y="344297"/>
                    <a:pt x="0" y="188180"/>
                  </a:cubicBezTo>
                  <a:cubicBezTo>
                    <a:pt x="0" y="32063"/>
                    <a:pt x="90100" y="-41350"/>
                    <a:pt x="201563" y="23699"/>
                  </a:cubicBezTo>
                  <a:cubicBezTo>
                    <a:pt x="313026" y="88748"/>
                    <a:pt x="403125" y="267167"/>
                    <a:pt x="403125" y="423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2570014" y="3631536"/>
              <a:ext cx="70782" cy="72390"/>
            </a:xfrm>
            <a:custGeom>
              <a:rect b="b" l="l" r="r" t="t"/>
              <a:pathLst>
                <a:path extrusionOk="0" h="723905" w="707821">
                  <a:moveTo>
                    <a:pt x="354375" y="42050"/>
                  </a:moveTo>
                  <a:cubicBezTo>
                    <a:pt x="175105" y="-62957"/>
                    <a:pt x="27417" y="35545"/>
                    <a:pt x="480" y="261357"/>
                  </a:cubicBezTo>
                  <a:cubicBezTo>
                    <a:pt x="-4165" y="300387"/>
                    <a:pt x="25559" y="352426"/>
                    <a:pt x="61784" y="372870"/>
                  </a:cubicBezTo>
                  <a:lnTo>
                    <a:pt x="646037" y="714840"/>
                  </a:lnTo>
                  <a:cubicBezTo>
                    <a:pt x="682263" y="736213"/>
                    <a:pt x="711987" y="718557"/>
                    <a:pt x="707342" y="674882"/>
                  </a:cubicBezTo>
                  <a:cubicBezTo>
                    <a:pt x="682263" y="417475"/>
                    <a:pt x="533645" y="146128"/>
                    <a:pt x="354375" y="42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2735375" y="3604036"/>
              <a:ext cx="276522" cy="303778"/>
            </a:xfrm>
            <a:custGeom>
              <a:rect b="b" l="l" r="r" t="t"/>
              <a:pathLst>
                <a:path extrusionOk="0" h="3037777" w="2765216">
                  <a:moveTo>
                    <a:pt x="2765216" y="1596483"/>
                  </a:moveTo>
                  <a:lnTo>
                    <a:pt x="0" y="0"/>
                  </a:lnTo>
                  <a:lnTo>
                    <a:pt x="0" y="1441295"/>
                  </a:lnTo>
                  <a:lnTo>
                    <a:pt x="2765216" y="3037778"/>
                  </a:lnTo>
                  <a:lnTo>
                    <a:pt x="2765216" y="15964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824931" y="3706805"/>
              <a:ext cx="79603" cy="58637"/>
            </a:xfrm>
            <a:custGeom>
              <a:rect b="b" l="l" r="r" t="t"/>
              <a:pathLst>
                <a:path extrusionOk="0" h="586368" w="796033">
                  <a:moveTo>
                    <a:pt x="0" y="0"/>
                  </a:moveTo>
                  <a:lnTo>
                    <a:pt x="796033" y="459988"/>
                  </a:lnTo>
                  <a:lnTo>
                    <a:pt x="796033" y="586368"/>
                  </a:lnTo>
                  <a:lnTo>
                    <a:pt x="0" y="12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824931" y="3730991"/>
              <a:ext cx="162458" cy="106401"/>
            </a:xfrm>
            <a:custGeom>
              <a:rect b="b" l="l" r="r" t="t"/>
              <a:pathLst>
                <a:path extrusionOk="0" h="1064012" w="1624576">
                  <a:moveTo>
                    <a:pt x="0" y="0"/>
                  </a:moveTo>
                  <a:lnTo>
                    <a:pt x="1624576" y="937632"/>
                  </a:lnTo>
                  <a:lnTo>
                    <a:pt x="1624576" y="1064012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921618" y="3738498"/>
              <a:ext cx="120752" cy="105751"/>
            </a:xfrm>
            <a:custGeom>
              <a:rect b="b" l="l" r="r" t="t"/>
              <a:pathLst>
                <a:path extrusionOk="0" h="1057507" w="1207518">
                  <a:moveTo>
                    <a:pt x="1207518" y="697880"/>
                  </a:moveTo>
                  <a:lnTo>
                    <a:pt x="0" y="0"/>
                  </a:lnTo>
                  <a:lnTo>
                    <a:pt x="0" y="359627"/>
                  </a:lnTo>
                  <a:lnTo>
                    <a:pt x="1207518" y="1057507"/>
                  </a:lnTo>
                  <a:lnTo>
                    <a:pt x="1207518" y="697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758991" y="3668614"/>
              <a:ext cx="41799" cy="62843"/>
            </a:xfrm>
            <a:custGeom>
              <a:rect b="b" l="l" r="r" t="t"/>
              <a:pathLst>
                <a:path extrusionOk="0" h="628427" w="417987">
                  <a:moveTo>
                    <a:pt x="417987" y="435019"/>
                  </a:moveTo>
                  <a:cubicBezTo>
                    <a:pt x="417987" y="594853"/>
                    <a:pt x="324172" y="671053"/>
                    <a:pt x="208994" y="604145"/>
                  </a:cubicBezTo>
                  <a:cubicBezTo>
                    <a:pt x="93815" y="537238"/>
                    <a:pt x="0" y="353243"/>
                    <a:pt x="0" y="193409"/>
                  </a:cubicBezTo>
                  <a:cubicBezTo>
                    <a:pt x="0" y="33575"/>
                    <a:pt x="93815" y="-42625"/>
                    <a:pt x="208994" y="24282"/>
                  </a:cubicBezTo>
                  <a:cubicBezTo>
                    <a:pt x="324172" y="91190"/>
                    <a:pt x="417987" y="275185"/>
                    <a:pt x="417987" y="43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2352886" y="3261165"/>
              <a:ext cx="276522" cy="303778"/>
            </a:xfrm>
            <a:custGeom>
              <a:rect b="b" l="l" r="r" t="t"/>
              <a:pathLst>
                <a:path extrusionOk="0" h="3037778" w="2765216">
                  <a:moveTo>
                    <a:pt x="2765216" y="1596483"/>
                  </a:moveTo>
                  <a:lnTo>
                    <a:pt x="0" y="0"/>
                  </a:lnTo>
                  <a:lnTo>
                    <a:pt x="0" y="1441295"/>
                  </a:lnTo>
                  <a:lnTo>
                    <a:pt x="2765216" y="3037778"/>
                  </a:lnTo>
                  <a:lnTo>
                    <a:pt x="2765216" y="15964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2442534" y="3365046"/>
              <a:ext cx="135892" cy="91161"/>
            </a:xfrm>
            <a:custGeom>
              <a:rect b="b" l="l" r="r" t="t"/>
              <a:pathLst>
                <a:path extrusionOk="0" h="911612" w="1358922">
                  <a:moveTo>
                    <a:pt x="0" y="0"/>
                  </a:moveTo>
                  <a:lnTo>
                    <a:pt x="1358922" y="785232"/>
                  </a:lnTo>
                  <a:lnTo>
                    <a:pt x="1358922" y="911612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2442534" y="3389232"/>
              <a:ext cx="162458" cy="106401"/>
            </a:xfrm>
            <a:custGeom>
              <a:rect b="b" l="l" r="r" t="t"/>
              <a:pathLst>
                <a:path extrusionOk="0" h="1064012" w="1624576">
                  <a:moveTo>
                    <a:pt x="0" y="0"/>
                  </a:moveTo>
                  <a:lnTo>
                    <a:pt x="1624576" y="937632"/>
                  </a:lnTo>
                  <a:lnTo>
                    <a:pt x="1624576" y="1064012"/>
                  </a:lnTo>
                  <a:lnTo>
                    <a:pt x="0" y="12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2376409" y="3325986"/>
              <a:ext cx="41892" cy="64677"/>
            </a:xfrm>
            <a:custGeom>
              <a:rect b="b" l="l" r="r" t="t"/>
              <a:pathLst>
                <a:path extrusionOk="0" h="646774" w="418915">
                  <a:moveTo>
                    <a:pt x="287018" y="106403"/>
                  </a:moveTo>
                  <a:cubicBezTo>
                    <a:pt x="287018" y="90606"/>
                    <a:pt x="275871" y="72020"/>
                    <a:pt x="262867" y="64586"/>
                  </a:cubicBezTo>
                  <a:lnTo>
                    <a:pt x="156048" y="3254"/>
                  </a:lnTo>
                  <a:cubicBezTo>
                    <a:pt x="143044" y="-4180"/>
                    <a:pt x="131898" y="1396"/>
                    <a:pt x="131898" y="17193"/>
                  </a:cubicBezTo>
                  <a:lnTo>
                    <a:pt x="131898" y="123130"/>
                  </a:lnTo>
                  <a:cubicBezTo>
                    <a:pt x="131898" y="144503"/>
                    <a:pt x="108677" y="158442"/>
                    <a:pt x="90099" y="147291"/>
                  </a:cubicBezTo>
                  <a:lnTo>
                    <a:pt x="24150" y="109191"/>
                  </a:lnTo>
                  <a:cubicBezTo>
                    <a:pt x="11146" y="101757"/>
                    <a:pt x="0" y="107332"/>
                    <a:pt x="0" y="123130"/>
                  </a:cubicBezTo>
                  <a:lnTo>
                    <a:pt x="0" y="282035"/>
                  </a:lnTo>
                  <a:cubicBezTo>
                    <a:pt x="0" y="297832"/>
                    <a:pt x="11146" y="316418"/>
                    <a:pt x="24150" y="323852"/>
                  </a:cubicBezTo>
                  <a:lnTo>
                    <a:pt x="117965" y="377749"/>
                  </a:lnTo>
                  <a:cubicBezTo>
                    <a:pt x="126325" y="382396"/>
                    <a:pt x="131898" y="391688"/>
                    <a:pt x="131898" y="401910"/>
                  </a:cubicBezTo>
                  <a:lnTo>
                    <a:pt x="131898" y="540371"/>
                  </a:lnTo>
                  <a:cubicBezTo>
                    <a:pt x="131898" y="556169"/>
                    <a:pt x="143044" y="574754"/>
                    <a:pt x="156048" y="582188"/>
                  </a:cubicBezTo>
                  <a:lnTo>
                    <a:pt x="262867" y="643520"/>
                  </a:lnTo>
                  <a:cubicBezTo>
                    <a:pt x="275871" y="650954"/>
                    <a:pt x="287018" y="645379"/>
                    <a:pt x="287018" y="629581"/>
                  </a:cubicBezTo>
                  <a:lnTo>
                    <a:pt x="287018" y="523644"/>
                  </a:lnTo>
                  <a:cubicBezTo>
                    <a:pt x="287018" y="502271"/>
                    <a:pt x="310239" y="488332"/>
                    <a:pt x="328816" y="499484"/>
                  </a:cubicBezTo>
                  <a:lnTo>
                    <a:pt x="394766" y="537584"/>
                  </a:lnTo>
                  <a:cubicBezTo>
                    <a:pt x="407770" y="545018"/>
                    <a:pt x="418916" y="539442"/>
                    <a:pt x="418916" y="523644"/>
                  </a:cubicBezTo>
                  <a:lnTo>
                    <a:pt x="418916" y="364740"/>
                  </a:lnTo>
                  <a:cubicBezTo>
                    <a:pt x="418916" y="348942"/>
                    <a:pt x="407770" y="330357"/>
                    <a:pt x="394766" y="322923"/>
                  </a:cubicBezTo>
                  <a:lnTo>
                    <a:pt x="300951" y="269025"/>
                  </a:lnTo>
                  <a:cubicBezTo>
                    <a:pt x="292591" y="264379"/>
                    <a:pt x="287018" y="255086"/>
                    <a:pt x="287018" y="244864"/>
                  </a:cubicBezTo>
                  <a:lnTo>
                    <a:pt x="287018" y="106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60"/>
          <p:cNvGrpSpPr/>
          <p:nvPr/>
        </p:nvGrpSpPr>
        <p:grpSpPr>
          <a:xfrm>
            <a:off x="1012950" y="3289810"/>
            <a:ext cx="452332" cy="685012"/>
            <a:chOff x="1012950" y="3289810"/>
            <a:chExt cx="452332" cy="685012"/>
          </a:xfrm>
        </p:grpSpPr>
        <p:sp>
          <p:nvSpPr>
            <p:cNvPr id="1451" name="Google Shape;1451;p60"/>
            <p:cNvSpPr/>
            <p:nvPr/>
          </p:nvSpPr>
          <p:spPr>
            <a:xfrm>
              <a:off x="1210074" y="3312647"/>
              <a:ext cx="60004" cy="257813"/>
            </a:xfrm>
            <a:custGeom>
              <a:rect b="b" l="l" r="r" t="t"/>
              <a:pathLst>
                <a:path extrusionOk="0" h="2578130" w="600042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1130391" y="3289810"/>
              <a:ext cx="60004" cy="257967"/>
            </a:xfrm>
            <a:custGeom>
              <a:rect b="b" l="l" r="r" t="t"/>
              <a:pathLst>
                <a:path extrusionOk="0" h="2579665" w="600042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1288586" y="3298188"/>
              <a:ext cx="137899" cy="410174"/>
            </a:xfrm>
            <a:custGeom>
              <a:rect b="b" l="l" r="r" t="t"/>
              <a:pathLst>
                <a:path extrusionOk="0" h="4101736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1262806" y="3341370"/>
              <a:ext cx="109692" cy="93661"/>
            </a:xfrm>
            <a:custGeom>
              <a:rect b="b" l="l" r="r" t="t"/>
              <a:pathLst>
                <a:path extrusionOk="0" h="936606" w="1096922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1306554" y="3481600"/>
              <a:ext cx="103946" cy="151921"/>
            </a:xfrm>
            <a:custGeom>
              <a:rect b="b" l="l" r="r" t="t"/>
              <a:pathLst>
                <a:path extrusionOk="0" h="1519210" w="1039464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1305512" y="3411322"/>
              <a:ext cx="105513" cy="71323"/>
            </a:xfrm>
            <a:custGeom>
              <a:rect b="b" l="l" r="r" t="t"/>
              <a:pathLst>
                <a:path extrusionOk="0" h="713231" w="1055134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1305512" y="3432165"/>
              <a:ext cx="91214" cy="63028"/>
            </a:xfrm>
            <a:custGeom>
              <a:rect b="b" l="l" r="r" t="t"/>
              <a:pathLst>
                <a:path extrusionOk="0" h="630282" w="912143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1305512" y="3452746"/>
              <a:ext cx="77437" cy="55060"/>
            </a:xfrm>
            <a:custGeom>
              <a:rect b="b" l="l" r="r" t="t"/>
              <a:pathLst>
                <a:path extrusionOk="0" h="550599" w="774374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1288586" y="3298188"/>
              <a:ext cx="137899" cy="123901"/>
            </a:xfrm>
            <a:custGeom>
              <a:rect b="b" l="l" r="r" t="t"/>
              <a:pathLst>
                <a:path extrusionOk="0" h="1239012" w="1378987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1305512" y="3322238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1040943" y="3399143"/>
              <a:ext cx="424339" cy="575680"/>
            </a:xfrm>
            <a:custGeom>
              <a:rect b="b" l="l" r="r" t="t"/>
              <a:pathLst>
                <a:path extrusionOk="0" h="5756801" w="4243391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1012950" y="3480428"/>
              <a:ext cx="109627" cy="93661"/>
            </a:xfrm>
            <a:custGeom>
              <a:rect b="b" l="l" r="r" t="t"/>
              <a:pathLst>
                <a:path extrusionOk="0" h="936606" w="1096269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1069522" y="3563667"/>
              <a:ext cx="243412" cy="150941"/>
            </a:xfrm>
            <a:custGeom>
              <a:rect b="b" l="l" r="r" t="t"/>
              <a:pathLst>
                <a:path extrusionOk="0" h="1509412" w="2434122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1069522" y="3584509"/>
              <a:ext cx="209982" cy="131608"/>
            </a:xfrm>
            <a:custGeom>
              <a:rect b="b" l="l" r="r" t="t"/>
              <a:pathLst>
                <a:path extrusionOk="0" h="1316082" w="2099822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1069522" y="3605156"/>
              <a:ext cx="178707" cy="113582"/>
            </a:xfrm>
            <a:custGeom>
              <a:rect b="b" l="l" r="r" t="t"/>
              <a:pathLst>
                <a:path extrusionOk="0" h="1135815" w="1787069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1233315" y="3736463"/>
              <a:ext cx="214030" cy="215472"/>
            </a:xfrm>
            <a:custGeom>
              <a:rect b="b" l="l" r="r" t="t"/>
              <a:pathLst>
                <a:path extrusionOk="0" h="2154718" w="2140304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1249395" y="37638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0"/>
            <p:cNvSpPr/>
            <p:nvPr/>
          </p:nvSpPr>
          <p:spPr>
            <a:xfrm>
              <a:off x="1288781" y="378811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0"/>
            <p:cNvSpPr/>
            <p:nvPr/>
          </p:nvSpPr>
          <p:spPr>
            <a:xfrm>
              <a:off x="1328362" y="3810583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1367943" y="3834487"/>
              <a:ext cx="32255" cy="48986"/>
            </a:xfrm>
            <a:custGeom>
              <a:rect b="b" l="l" r="r" t="t"/>
              <a:pathLst>
                <a:path extrusionOk="0" h="489857" w="322547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1029811" y="3615447"/>
              <a:ext cx="178184" cy="194767"/>
            </a:xfrm>
            <a:custGeom>
              <a:rect b="b" l="l" r="r" t="t"/>
              <a:pathLst>
                <a:path extrusionOk="0" h="1947672" w="1781845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1047713" y="3649251"/>
              <a:ext cx="141555" cy="92093"/>
            </a:xfrm>
            <a:custGeom>
              <a:rect b="b" l="l" r="r" t="t"/>
              <a:pathLst>
                <a:path extrusionOk="0" h="920931" w="1415552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1047713" y="3670093"/>
              <a:ext cx="113349" cy="75830"/>
            </a:xfrm>
            <a:custGeom>
              <a:rect b="b" l="l" r="r" t="t"/>
              <a:pathLst>
                <a:path extrusionOk="0" h="758299" w="1133486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1041008" y="3399143"/>
              <a:ext cx="423686" cy="289473"/>
            </a:xfrm>
            <a:custGeom>
              <a:rect b="b" l="l" r="r" t="t"/>
              <a:pathLst>
                <a:path extrusionOk="0" h="2894729" w="4236862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1069587" y="3429901"/>
              <a:ext cx="17499" cy="26289"/>
            </a:xfrm>
            <a:custGeom>
              <a:rect b="b" l="l" r="r" t="t"/>
              <a:pathLst>
                <a:path extrusionOk="0" h="262890" w="174985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60"/>
          <p:cNvGrpSpPr/>
          <p:nvPr/>
        </p:nvGrpSpPr>
        <p:grpSpPr>
          <a:xfrm>
            <a:off x="7017258" y="4131327"/>
            <a:ext cx="583504" cy="683980"/>
            <a:chOff x="7017258" y="4131327"/>
            <a:chExt cx="583504" cy="683980"/>
          </a:xfrm>
        </p:grpSpPr>
        <p:sp>
          <p:nvSpPr>
            <p:cNvPr id="1477" name="Google Shape;1477;p60"/>
            <p:cNvSpPr/>
            <p:nvPr/>
          </p:nvSpPr>
          <p:spPr>
            <a:xfrm>
              <a:off x="7315814" y="4178415"/>
              <a:ext cx="150241" cy="410597"/>
            </a:xfrm>
            <a:custGeom>
              <a:rect b="b" l="l" r="r" t="t"/>
              <a:pathLst>
                <a:path extrusionOk="0" h="4105966" w="1502409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7320563" y="4281056"/>
              <a:ext cx="70592" cy="94782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7077193" y="4326164"/>
              <a:ext cx="134029" cy="147278"/>
            </a:xfrm>
            <a:custGeom>
              <a:rect b="b" l="l" r="r" t="t"/>
              <a:pathLst>
                <a:path extrusionOk="0" h="1472783" w="134029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7089116" y="4349542"/>
              <a:ext cx="15249" cy="22656"/>
            </a:xfrm>
            <a:custGeom>
              <a:rect b="b" l="l" r="r" t="t"/>
              <a:pathLst>
                <a:path extrusionOk="0" h="226558" w="152488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7111362" y="4360598"/>
              <a:ext cx="48876" cy="39108"/>
            </a:xfrm>
            <a:custGeom>
              <a:rect b="b" l="l" r="r" t="t"/>
              <a:pathLst>
                <a:path extrusionOk="0" h="391082" w="488764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7111442" y="4383982"/>
              <a:ext cx="85875" cy="60469"/>
            </a:xfrm>
            <a:custGeom>
              <a:rect b="b" l="l" r="r" t="t"/>
              <a:pathLst>
                <a:path extrusionOk="0" h="604692" w="858749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7281165" y="4207564"/>
              <a:ext cx="150241" cy="410597"/>
            </a:xfrm>
            <a:custGeom>
              <a:rect b="b" l="l" r="r" t="t"/>
              <a:pathLst>
                <a:path extrusionOk="0" h="4105966" w="150241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60"/>
            <p:cNvSpPr/>
            <p:nvPr/>
          </p:nvSpPr>
          <p:spPr>
            <a:xfrm>
              <a:off x="7295649" y="4387505"/>
              <a:ext cx="120706" cy="80626"/>
            </a:xfrm>
            <a:custGeom>
              <a:rect b="b" l="l" r="r" t="t"/>
              <a:pathLst>
                <a:path extrusionOk="0" h="806256" w="1207064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60"/>
            <p:cNvSpPr/>
            <p:nvPr/>
          </p:nvSpPr>
          <p:spPr>
            <a:xfrm>
              <a:off x="7304051" y="4414012"/>
              <a:ext cx="103772" cy="70909"/>
            </a:xfrm>
            <a:custGeom>
              <a:rect b="b" l="l" r="r" t="t"/>
              <a:pathLst>
                <a:path extrusionOk="0" h="709088" w="1037722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7242035" y="4420419"/>
              <a:ext cx="88684" cy="87371"/>
            </a:xfrm>
            <a:custGeom>
              <a:rect b="b" l="l" r="r" t="t"/>
              <a:pathLst>
                <a:path extrusionOk="0" h="873712" w="886839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7521147" y="4436256"/>
              <a:ext cx="79615" cy="187933"/>
            </a:xfrm>
            <a:custGeom>
              <a:rect b="b" l="l" r="r" t="t"/>
              <a:pathLst>
                <a:path extrusionOk="0" h="1879329" w="796148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7483777" y="4463342"/>
              <a:ext cx="31300" cy="120537"/>
            </a:xfrm>
            <a:custGeom>
              <a:rect b="b" l="l" r="r" t="t"/>
              <a:pathLst>
                <a:path extrusionOk="0" h="1205369" w="313002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60"/>
            <p:cNvSpPr/>
            <p:nvPr/>
          </p:nvSpPr>
          <p:spPr>
            <a:xfrm>
              <a:off x="7017258" y="4131327"/>
              <a:ext cx="238925" cy="281547"/>
            </a:xfrm>
            <a:custGeom>
              <a:rect b="b" l="l" r="r" t="t"/>
              <a:pathLst>
                <a:path extrusionOk="0" h="2815474" w="2389249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60"/>
            <p:cNvSpPr/>
            <p:nvPr/>
          </p:nvSpPr>
          <p:spPr>
            <a:xfrm>
              <a:off x="7142010" y="4233590"/>
              <a:ext cx="52327" cy="41116"/>
            </a:xfrm>
            <a:custGeom>
              <a:rect b="b" l="l" r="r" t="t"/>
              <a:pathLst>
                <a:path extrusionOk="0" h="411158" w="523275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7064950" y="4210927"/>
              <a:ext cx="129615" cy="85765"/>
            </a:xfrm>
            <a:custGeom>
              <a:rect b="b" l="l" r="r" t="t"/>
              <a:pathLst>
                <a:path extrusionOk="0" h="857651" w="1296149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7038303" y="4217334"/>
              <a:ext cx="156340" cy="101264"/>
            </a:xfrm>
            <a:custGeom>
              <a:rect b="b" l="l" r="r" t="t"/>
              <a:pathLst>
                <a:path extrusionOk="0" h="1012639" w="1563405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7206986" y="4270200"/>
              <a:ext cx="27127" cy="40368"/>
            </a:xfrm>
            <a:custGeom>
              <a:rect b="b" l="l" r="r" t="t"/>
              <a:pathLst>
                <a:path extrusionOk="0" h="403680" w="271268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7358065" y="4552792"/>
              <a:ext cx="238925" cy="262515"/>
            </a:xfrm>
            <a:custGeom>
              <a:rect b="b" l="l" r="r" t="t"/>
              <a:pathLst>
                <a:path extrusionOk="0" h="2625152" w="2389248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7419281" y="4618458"/>
              <a:ext cx="52327" cy="41116"/>
            </a:xfrm>
            <a:custGeom>
              <a:rect b="b" l="l" r="r" t="t"/>
              <a:pathLst>
                <a:path extrusionOk="0" h="411158" w="523275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7419281" y="4640240"/>
              <a:ext cx="94462" cy="65448"/>
            </a:xfrm>
            <a:custGeom>
              <a:rect b="b" l="l" r="r" t="t"/>
              <a:pathLst>
                <a:path extrusionOk="0" h="654481" w="944624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7419281" y="4662102"/>
              <a:ext cx="122231" cy="81509"/>
            </a:xfrm>
            <a:custGeom>
              <a:rect b="b" l="l" r="r" t="t"/>
              <a:pathLst>
                <a:path extrusionOk="0" h="815090" w="1222313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7379431" y="4594446"/>
              <a:ext cx="27127" cy="40368"/>
            </a:xfrm>
            <a:custGeom>
              <a:rect b="b" l="l" r="r" t="t"/>
              <a:pathLst>
                <a:path extrusionOk="0" h="403680" w="271268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7242195" y="4530298"/>
              <a:ext cx="67095" cy="91494"/>
            </a:xfrm>
            <a:custGeom>
              <a:rect b="b" l="l" r="r" t="t"/>
              <a:pathLst>
                <a:path extrusionOk="0" h="914939" w="670948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60"/>
            <p:cNvSpPr/>
            <p:nvPr/>
          </p:nvSpPr>
          <p:spPr>
            <a:xfrm>
              <a:off x="7304559" y="4297072"/>
              <a:ext cx="70592" cy="94782"/>
            </a:xfrm>
            <a:custGeom>
              <a:rect b="b" l="l" r="r" t="t"/>
              <a:pathLst>
                <a:path extrusionOk="0" h="947817" w="70592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60"/>
          <p:cNvGrpSpPr/>
          <p:nvPr/>
        </p:nvGrpSpPr>
        <p:grpSpPr>
          <a:xfrm>
            <a:off x="5463177" y="4131209"/>
            <a:ext cx="563251" cy="684280"/>
            <a:chOff x="5463177" y="4131209"/>
            <a:chExt cx="563251" cy="684280"/>
          </a:xfrm>
        </p:grpSpPr>
        <p:sp>
          <p:nvSpPr>
            <p:cNvPr id="1502" name="Google Shape;1502;p60"/>
            <p:cNvSpPr/>
            <p:nvPr/>
          </p:nvSpPr>
          <p:spPr>
            <a:xfrm>
              <a:off x="5772698" y="4131209"/>
              <a:ext cx="253729" cy="260766"/>
            </a:xfrm>
            <a:custGeom>
              <a:rect b="b" l="l" r="r" t="t"/>
              <a:pathLst>
                <a:path extrusionOk="0" h="2607659" w="2537293">
                  <a:moveTo>
                    <a:pt x="2537293" y="719897"/>
                  </a:moveTo>
                  <a:cubicBezTo>
                    <a:pt x="1312518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5892718" y="4319899"/>
              <a:ext cx="133282" cy="141143"/>
            </a:xfrm>
            <a:custGeom>
              <a:rect b="b" l="l" r="r" t="t"/>
              <a:pathLst>
                <a:path extrusionOk="0" h="1411432" w="1332821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5831985" y="4228086"/>
              <a:ext cx="194050" cy="197255"/>
            </a:xfrm>
            <a:custGeom>
              <a:rect b="b" l="l" r="r" t="t"/>
              <a:pathLst>
                <a:path extrusionOk="0" h="1972554" w="1940495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5966466" y="4416726"/>
              <a:ext cx="59317" cy="89179"/>
            </a:xfrm>
            <a:custGeom>
              <a:rect b="b" l="l" r="r" t="t"/>
              <a:pathLst>
                <a:path extrusionOk="0" h="891788" w="59317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5785640" y="4401007"/>
              <a:ext cx="215804" cy="237058"/>
            </a:xfrm>
            <a:custGeom>
              <a:rect b="b" l="l" r="r" t="t"/>
              <a:pathLst>
                <a:path extrusionOk="0" h="2370577" w="2158040">
                  <a:moveTo>
                    <a:pt x="0" y="0"/>
                  </a:moveTo>
                  <a:lnTo>
                    <a:pt x="2158041" y="1246184"/>
                  </a:lnTo>
                  <a:lnTo>
                    <a:pt x="2158041" y="2370577"/>
                  </a:lnTo>
                  <a:lnTo>
                    <a:pt x="190714" y="1233860"/>
                  </a:lnTo>
                  <a:lnTo>
                    <a:pt x="725" y="12962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5804945" y="4438611"/>
              <a:ext cx="24510" cy="36442"/>
            </a:xfrm>
            <a:custGeom>
              <a:rect b="b" l="l" r="r" t="t"/>
              <a:pathLst>
                <a:path extrusionOk="0" h="364422" w="245099">
                  <a:moveTo>
                    <a:pt x="245100" y="252893"/>
                  </a:moveTo>
                  <a:cubicBezTo>
                    <a:pt x="245100" y="345687"/>
                    <a:pt x="189989" y="389183"/>
                    <a:pt x="122550" y="350036"/>
                  </a:cubicBezTo>
                  <a:cubicBezTo>
                    <a:pt x="55111" y="310889"/>
                    <a:pt x="0" y="204322"/>
                    <a:pt x="0" y="111529"/>
                  </a:cubicBezTo>
                  <a:cubicBezTo>
                    <a:pt x="0" y="18735"/>
                    <a:pt x="55111" y="-24761"/>
                    <a:pt x="122550" y="14386"/>
                  </a:cubicBezTo>
                  <a:cubicBezTo>
                    <a:pt x="189989" y="52808"/>
                    <a:pt x="245100" y="160100"/>
                    <a:pt x="245100" y="252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5840951" y="4460215"/>
              <a:ext cx="47280" cy="37190"/>
            </a:xfrm>
            <a:custGeom>
              <a:rect b="b" l="l" r="r" t="t"/>
              <a:pathLst>
                <a:path extrusionOk="0" h="371897" w="472796">
                  <a:moveTo>
                    <a:pt x="0" y="0"/>
                  </a:moveTo>
                  <a:lnTo>
                    <a:pt x="472796" y="273305"/>
                  </a:lnTo>
                  <a:lnTo>
                    <a:pt x="472796" y="37189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5840951" y="4479951"/>
              <a:ext cx="141186" cy="91416"/>
            </a:xfrm>
            <a:custGeom>
              <a:rect b="b" l="l" r="r" t="t"/>
              <a:pathLst>
                <a:path extrusionOk="0" h="914158" w="1411862">
                  <a:moveTo>
                    <a:pt x="0" y="0"/>
                  </a:moveTo>
                  <a:lnTo>
                    <a:pt x="1411863" y="815566"/>
                  </a:lnTo>
                  <a:lnTo>
                    <a:pt x="1411863" y="91415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5840951" y="4499615"/>
              <a:ext cx="110440" cy="73655"/>
            </a:xfrm>
            <a:custGeom>
              <a:rect b="b" l="l" r="r" t="t"/>
              <a:pathLst>
                <a:path extrusionOk="0" h="736546" w="1104400">
                  <a:moveTo>
                    <a:pt x="0" y="0"/>
                  </a:moveTo>
                  <a:lnTo>
                    <a:pt x="1104400" y="637953"/>
                  </a:lnTo>
                  <a:lnTo>
                    <a:pt x="1104400" y="736546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0"/>
            <p:cNvSpPr/>
            <p:nvPr/>
          </p:nvSpPr>
          <p:spPr>
            <a:xfrm>
              <a:off x="5629325" y="4251434"/>
              <a:ext cx="121535" cy="295198"/>
            </a:xfrm>
            <a:custGeom>
              <a:rect b="b" l="l" r="r" t="t"/>
              <a:pathLst>
                <a:path extrusionOk="0" h="2951984" w="1215347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0"/>
            <p:cNvSpPr/>
            <p:nvPr/>
          </p:nvSpPr>
          <p:spPr>
            <a:xfrm>
              <a:off x="5641255" y="4384669"/>
              <a:ext cx="97605" cy="66188"/>
            </a:xfrm>
            <a:custGeom>
              <a:rect b="b" l="l" r="r" t="t"/>
              <a:pathLst>
                <a:path extrusionOk="0" h="661876" w="976049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5648051" y="4407731"/>
              <a:ext cx="83900" cy="58286"/>
            </a:xfrm>
            <a:custGeom>
              <a:rect b="b" l="l" r="r" t="t"/>
              <a:pathLst>
                <a:path extrusionOk="0" h="582857" w="838996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5599103" y="4399272"/>
              <a:ext cx="84552" cy="73945"/>
            </a:xfrm>
            <a:custGeom>
              <a:rect b="b" l="l" r="r" t="t"/>
              <a:pathLst>
                <a:path extrusionOk="0" h="739446" w="845522">
                  <a:moveTo>
                    <a:pt x="845523" y="487890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3" y="739446"/>
                  </a:lnTo>
                  <a:lnTo>
                    <a:pt x="845523" y="4878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5675670" y="4310105"/>
              <a:ext cx="28136" cy="42759"/>
            </a:xfrm>
            <a:custGeom>
              <a:rect b="b" l="l" r="r" t="t"/>
              <a:pathLst>
                <a:path extrusionOk="0" h="427594" w="281357">
                  <a:moveTo>
                    <a:pt x="281358" y="296079"/>
                  </a:moveTo>
                  <a:cubicBezTo>
                    <a:pt x="281358" y="404821"/>
                    <a:pt x="218270" y="456292"/>
                    <a:pt x="140679" y="411345"/>
                  </a:cubicBezTo>
                  <a:cubicBezTo>
                    <a:pt x="63088" y="366399"/>
                    <a:pt x="0" y="240983"/>
                    <a:pt x="0" y="131516"/>
                  </a:cubicBezTo>
                  <a:cubicBezTo>
                    <a:pt x="0" y="22774"/>
                    <a:pt x="63088" y="-28698"/>
                    <a:pt x="140679" y="16249"/>
                  </a:cubicBezTo>
                  <a:cubicBezTo>
                    <a:pt x="218270" y="62646"/>
                    <a:pt x="281358" y="187337"/>
                    <a:pt x="281358" y="29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5665014" y="4356952"/>
              <a:ext cx="49510" cy="50597"/>
            </a:xfrm>
            <a:custGeom>
              <a:rect b="b" l="l" r="r" t="t"/>
              <a:pathLst>
                <a:path extrusionOk="0" h="505969" w="495103">
                  <a:moveTo>
                    <a:pt x="247552" y="29290"/>
                  </a:moveTo>
                  <a:cubicBezTo>
                    <a:pt x="122101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1"/>
                  </a:lnTo>
                  <a:cubicBezTo>
                    <a:pt x="477424" y="514280"/>
                    <a:pt x="497728" y="502680"/>
                    <a:pt x="494827" y="471507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5713411" y="4520290"/>
              <a:ext cx="121535" cy="295198"/>
            </a:xfrm>
            <a:custGeom>
              <a:rect b="b" l="l" r="r" t="t"/>
              <a:pathLst>
                <a:path extrusionOk="0" h="2951984" w="1215347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0"/>
            <p:cNvSpPr/>
            <p:nvPr/>
          </p:nvSpPr>
          <p:spPr>
            <a:xfrm>
              <a:off x="5725269" y="4653526"/>
              <a:ext cx="97605" cy="66188"/>
            </a:xfrm>
            <a:custGeom>
              <a:rect b="b" l="l" r="r" t="t"/>
              <a:pathLst>
                <a:path extrusionOk="0" h="661876" w="976049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0"/>
            <p:cNvSpPr/>
            <p:nvPr/>
          </p:nvSpPr>
          <p:spPr>
            <a:xfrm>
              <a:off x="5732065" y="4676587"/>
              <a:ext cx="83900" cy="58286"/>
            </a:xfrm>
            <a:custGeom>
              <a:rect b="b" l="l" r="r" t="t"/>
              <a:pathLst>
                <a:path extrusionOk="0" h="582857" w="838996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0"/>
            <p:cNvSpPr/>
            <p:nvPr/>
          </p:nvSpPr>
          <p:spPr>
            <a:xfrm>
              <a:off x="5780290" y="4724156"/>
              <a:ext cx="84552" cy="73945"/>
            </a:xfrm>
            <a:custGeom>
              <a:rect b="b" l="l" r="r" t="t"/>
              <a:pathLst>
                <a:path extrusionOk="0" h="739446" w="845522">
                  <a:moveTo>
                    <a:pt x="845522" y="487889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2" y="739446"/>
                  </a:lnTo>
                  <a:lnTo>
                    <a:pt x="845522" y="4878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0"/>
            <p:cNvSpPr/>
            <p:nvPr/>
          </p:nvSpPr>
          <p:spPr>
            <a:xfrm>
              <a:off x="5759684" y="4578962"/>
              <a:ext cx="28136" cy="42759"/>
            </a:xfrm>
            <a:custGeom>
              <a:rect b="b" l="l" r="r" t="t"/>
              <a:pathLst>
                <a:path extrusionOk="0" h="427594" w="281357">
                  <a:moveTo>
                    <a:pt x="281357" y="296079"/>
                  </a:moveTo>
                  <a:cubicBezTo>
                    <a:pt x="281357" y="404821"/>
                    <a:pt x="218270" y="456292"/>
                    <a:pt x="140679" y="411345"/>
                  </a:cubicBezTo>
                  <a:cubicBezTo>
                    <a:pt x="63088" y="365674"/>
                    <a:pt x="0" y="240983"/>
                    <a:pt x="0" y="131516"/>
                  </a:cubicBezTo>
                  <a:cubicBezTo>
                    <a:pt x="0" y="22774"/>
                    <a:pt x="63088" y="-28697"/>
                    <a:pt x="140679" y="16249"/>
                  </a:cubicBezTo>
                  <a:cubicBezTo>
                    <a:pt x="218270" y="61921"/>
                    <a:pt x="281357" y="187337"/>
                    <a:pt x="281357" y="2960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0"/>
            <p:cNvSpPr/>
            <p:nvPr/>
          </p:nvSpPr>
          <p:spPr>
            <a:xfrm>
              <a:off x="5749028" y="4625809"/>
              <a:ext cx="49510" cy="50597"/>
            </a:xfrm>
            <a:custGeom>
              <a:rect b="b" l="l" r="r" t="t"/>
              <a:pathLst>
                <a:path extrusionOk="0" h="505969" w="495104">
                  <a:moveTo>
                    <a:pt x="247552" y="29290"/>
                  </a:moveTo>
                  <a:cubicBezTo>
                    <a:pt x="122102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0"/>
                  </a:lnTo>
                  <a:cubicBezTo>
                    <a:pt x="477424" y="514279"/>
                    <a:pt x="497728" y="502680"/>
                    <a:pt x="494828" y="471508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5463177" y="4376428"/>
              <a:ext cx="215876" cy="254239"/>
            </a:xfrm>
            <a:custGeom>
              <a:rect b="b" l="l" r="r" t="t"/>
              <a:pathLst>
                <a:path extrusionOk="0" h="2542389" w="2158765">
                  <a:moveTo>
                    <a:pt x="2158041" y="1246184"/>
                  </a:moveTo>
                  <a:lnTo>
                    <a:pt x="0" y="0"/>
                  </a:lnTo>
                  <a:lnTo>
                    <a:pt x="0" y="1124393"/>
                  </a:lnTo>
                  <a:lnTo>
                    <a:pt x="1968052" y="2260385"/>
                  </a:lnTo>
                  <a:lnTo>
                    <a:pt x="2158766" y="2542390"/>
                  </a:lnTo>
                  <a:lnTo>
                    <a:pt x="2158041" y="124618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5634603" y="4501867"/>
              <a:ext cx="24510" cy="36442"/>
            </a:xfrm>
            <a:custGeom>
              <a:rect b="b" l="l" r="r" t="t"/>
              <a:pathLst>
                <a:path extrusionOk="0" h="364422" w="245099">
                  <a:moveTo>
                    <a:pt x="0" y="111529"/>
                  </a:moveTo>
                  <a:cubicBezTo>
                    <a:pt x="0" y="204322"/>
                    <a:pt x="55111" y="310889"/>
                    <a:pt x="122550" y="350036"/>
                  </a:cubicBezTo>
                  <a:cubicBezTo>
                    <a:pt x="189989" y="389184"/>
                    <a:pt x="245100" y="345687"/>
                    <a:pt x="245100" y="252893"/>
                  </a:cubicBezTo>
                  <a:cubicBezTo>
                    <a:pt x="245100" y="160100"/>
                    <a:pt x="189989" y="53533"/>
                    <a:pt x="122550" y="14386"/>
                  </a:cubicBezTo>
                  <a:cubicBezTo>
                    <a:pt x="55111" y="-24761"/>
                    <a:pt x="0" y="18735"/>
                    <a:pt x="0" y="11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5575895" y="4468818"/>
              <a:ext cx="47280" cy="37190"/>
            </a:xfrm>
            <a:custGeom>
              <a:rect b="b" l="l" r="r" t="t"/>
              <a:pathLst>
                <a:path extrusionOk="0" h="371897" w="472796">
                  <a:moveTo>
                    <a:pt x="472796" y="272580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472796" y="371898"/>
                  </a:lnTo>
                  <a:lnTo>
                    <a:pt x="472796" y="27258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5482265" y="4434407"/>
              <a:ext cx="141186" cy="91416"/>
            </a:xfrm>
            <a:custGeom>
              <a:rect b="b" l="l" r="r" t="t"/>
              <a:pathLst>
                <a:path extrusionOk="0" h="914158" w="1411863">
                  <a:moveTo>
                    <a:pt x="1411863" y="815566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411863" y="914158"/>
                  </a:lnTo>
                  <a:lnTo>
                    <a:pt x="1411863" y="81556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5512920" y="4471854"/>
              <a:ext cx="110440" cy="73655"/>
            </a:xfrm>
            <a:custGeom>
              <a:rect b="b" l="l" r="r" t="t"/>
              <a:pathLst>
                <a:path extrusionOk="0" h="736546" w="1104400">
                  <a:moveTo>
                    <a:pt x="1104401" y="637954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104401" y="736546"/>
                  </a:lnTo>
                  <a:lnTo>
                    <a:pt x="1104401" y="63795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5743778" y="4152173"/>
              <a:ext cx="253729" cy="260766"/>
            </a:xfrm>
            <a:custGeom>
              <a:rect b="b" l="l" r="r" t="t"/>
              <a:pathLst>
                <a:path extrusionOk="0" h="2607659" w="2537293">
                  <a:moveTo>
                    <a:pt x="2537293" y="719897"/>
                  </a:moveTo>
                  <a:cubicBezTo>
                    <a:pt x="1313243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5863798" y="4340864"/>
              <a:ext cx="133282" cy="141143"/>
            </a:xfrm>
            <a:custGeom>
              <a:rect b="b" l="l" r="r" t="t"/>
              <a:pathLst>
                <a:path extrusionOk="0" h="1411432" w="1332821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5803065" y="4249051"/>
              <a:ext cx="194050" cy="197255"/>
            </a:xfrm>
            <a:custGeom>
              <a:rect b="b" l="l" r="r" t="t"/>
              <a:pathLst>
                <a:path extrusionOk="0" h="1972554" w="1940495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5937545" y="4437691"/>
              <a:ext cx="59317" cy="89179"/>
            </a:xfrm>
            <a:custGeom>
              <a:rect b="b" l="l" r="r" t="t"/>
              <a:pathLst>
                <a:path extrusionOk="0" h="891788" w="59317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60"/>
            <p:cNvSpPr/>
            <p:nvPr/>
          </p:nvSpPr>
          <p:spPr>
            <a:xfrm>
              <a:off x="5871100" y="4613443"/>
              <a:ext cx="60622" cy="82637"/>
            </a:xfrm>
            <a:custGeom>
              <a:rect b="b" l="l" r="r" t="t"/>
              <a:pathLst>
                <a:path extrusionOk="0" h="826367" w="606224">
                  <a:moveTo>
                    <a:pt x="303112" y="10476"/>
                  </a:moveTo>
                  <a:cubicBezTo>
                    <a:pt x="346621" y="35124"/>
                    <a:pt x="381428" y="96019"/>
                    <a:pt x="381428" y="146041"/>
                  </a:cubicBezTo>
                  <a:lnTo>
                    <a:pt x="381428" y="367150"/>
                  </a:lnTo>
                  <a:lnTo>
                    <a:pt x="527908" y="451243"/>
                  </a:lnTo>
                  <a:cubicBezTo>
                    <a:pt x="571417" y="475892"/>
                    <a:pt x="606224" y="536787"/>
                    <a:pt x="606224" y="587533"/>
                  </a:cubicBezTo>
                  <a:cubicBezTo>
                    <a:pt x="606224" y="637555"/>
                    <a:pt x="571417" y="657853"/>
                    <a:pt x="527908" y="633205"/>
                  </a:cubicBezTo>
                  <a:lnTo>
                    <a:pt x="381428" y="549111"/>
                  </a:lnTo>
                  <a:lnTo>
                    <a:pt x="381428" y="770220"/>
                  </a:lnTo>
                  <a:cubicBezTo>
                    <a:pt x="381428" y="820242"/>
                    <a:pt x="346621" y="840540"/>
                    <a:pt x="303112" y="815892"/>
                  </a:cubicBezTo>
                  <a:cubicBezTo>
                    <a:pt x="259603" y="791244"/>
                    <a:pt x="224796" y="730348"/>
                    <a:pt x="224796" y="679602"/>
                  </a:cubicBezTo>
                  <a:lnTo>
                    <a:pt x="224796" y="458493"/>
                  </a:lnTo>
                  <a:lnTo>
                    <a:pt x="78316" y="374399"/>
                  </a:lnTo>
                  <a:cubicBezTo>
                    <a:pt x="34807" y="349751"/>
                    <a:pt x="0" y="288855"/>
                    <a:pt x="0" y="238834"/>
                  </a:cubicBezTo>
                  <a:cubicBezTo>
                    <a:pt x="0" y="188812"/>
                    <a:pt x="34807" y="168514"/>
                    <a:pt x="78316" y="193162"/>
                  </a:cubicBezTo>
                  <a:lnTo>
                    <a:pt x="224796" y="277256"/>
                  </a:lnTo>
                  <a:lnTo>
                    <a:pt x="224796" y="56147"/>
                  </a:lnTo>
                  <a:cubicBezTo>
                    <a:pt x="224796" y="6126"/>
                    <a:pt x="259603" y="-14173"/>
                    <a:pt x="303112" y="104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60"/>
            <p:cNvSpPr/>
            <p:nvPr/>
          </p:nvSpPr>
          <p:spPr>
            <a:xfrm>
              <a:off x="5535048" y="4299581"/>
              <a:ext cx="43791" cy="93261"/>
            </a:xfrm>
            <a:custGeom>
              <a:rect b="b" l="l" r="r" t="t"/>
              <a:pathLst>
                <a:path extrusionOk="0" h="932608" w="437910">
                  <a:moveTo>
                    <a:pt x="218230" y="0"/>
                  </a:moveTo>
                  <a:lnTo>
                    <a:pt x="419821" y="395821"/>
                  </a:lnTo>
                  <a:cubicBezTo>
                    <a:pt x="447377" y="450192"/>
                    <a:pt x="443026" y="504563"/>
                    <a:pt x="409669" y="517612"/>
                  </a:cubicBezTo>
                  <a:cubicBezTo>
                    <a:pt x="376312" y="530661"/>
                    <a:pt x="327002" y="496589"/>
                    <a:pt x="299447" y="442218"/>
                  </a:cubicBezTo>
                  <a:lnTo>
                    <a:pt x="297271" y="437143"/>
                  </a:lnTo>
                  <a:lnTo>
                    <a:pt x="297271" y="876461"/>
                  </a:lnTo>
                  <a:cubicBezTo>
                    <a:pt x="297271" y="926483"/>
                    <a:pt x="262464" y="946781"/>
                    <a:pt x="218955" y="922133"/>
                  </a:cubicBezTo>
                  <a:cubicBezTo>
                    <a:pt x="175446" y="896760"/>
                    <a:pt x="140639" y="836589"/>
                    <a:pt x="140639" y="786568"/>
                  </a:cubicBezTo>
                  <a:lnTo>
                    <a:pt x="140639" y="347250"/>
                  </a:lnTo>
                  <a:lnTo>
                    <a:pt x="138464" y="349425"/>
                  </a:lnTo>
                  <a:cubicBezTo>
                    <a:pt x="110908" y="371898"/>
                    <a:pt x="60873" y="348700"/>
                    <a:pt x="28241" y="297228"/>
                  </a:cubicBezTo>
                  <a:cubicBezTo>
                    <a:pt x="-5116" y="245757"/>
                    <a:pt x="-9466" y="186312"/>
                    <a:pt x="18089" y="163838"/>
                  </a:cubicBezTo>
                  <a:lnTo>
                    <a:pt x="2182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60"/>
          <p:cNvGrpSpPr/>
          <p:nvPr/>
        </p:nvGrpSpPr>
        <p:grpSpPr>
          <a:xfrm>
            <a:off x="3998997" y="4088541"/>
            <a:ext cx="531032" cy="683542"/>
            <a:chOff x="3998997" y="4088541"/>
            <a:chExt cx="531032" cy="683542"/>
          </a:xfrm>
        </p:grpSpPr>
        <p:sp>
          <p:nvSpPr>
            <p:cNvPr id="1535" name="Google Shape;1535;p60"/>
            <p:cNvSpPr/>
            <p:nvPr/>
          </p:nvSpPr>
          <p:spPr>
            <a:xfrm>
              <a:off x="4219109" y="4263079"/>
              <a:ext cx="183842" cy="187662"/>
            </a:xfrm>
            <a:custGeom>
              <a:rect b="b" l="l" r="r" t="t"/>
              <a:pathLst>
                <a:path extrusionOk="0" h="1876620" w="1838418">
                  <a:moveTo>
                    <a:pt x="919209" y="108854"/>
                  </a:moveTo>
                  <a:cubicBezTo>
                    <a:pt x="453920" y="-162655"/>
                    <a:pt x="69261" y="91099"/>
                    <a:pt x="1206" y="677025"/>
                  </a:cubicBezTo>
                  <a:cubicBezTo>
                    <a:pt x="-10630" y="778378"/>
                    <a:pt x="66302" y="912283"/>
                    <a:pt x="160247" y="967029"/>
                  </a:cubicBezTo>
                  <a:lnTo>
                    <a:pt x="1678171" y="1853316"/>
                  </a:lnTo>
                  <a:cubicBezTo>
                    <a:pt x="1772116" y="1908062"/>
                    <a:pt x="1849048" y="1863673"/>
                    <a:pt x="1837213" y="1748264"/>
                  </a:cubicBezTo>
                  <a:cubicBezTo>
                    <a:pt x="1769157" y="1084658"/>
                    <a:pt x="1384499" y="380363"/>
                    <a:pt x="919209" y="108854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60"/>
            <p:cNvSpPr/>
            <p:nvPr/>
          </p:nvSpPr>
          <p:spPr>
            <a:xfrm>
              <a:off x="4258319" y="4088541"/>
              <a:ext cx="104450" cy="158683"/>
            </a:xfrm>
            <a:custGeom>
              <a:rect b="b" l="l" r="r" t="t"/>
              <a:pathLst>
                <a:path extrusionOk="0" h="1586832" w="1044496">
                  <a:moveTo>
                    <a:pt x="1044497" y="1098586"/>
                  </a:moveTo>
                  <a:cubicBezTo>
                    <a:pt x="1044497" y="1503260"/>
                    <a:pt x="810743" y="1694130"/>
                    <a:pt x="522249" y="1525454"/>
                  </a:cubicBezTo>
                  <a:cubicBezTo>
                    <a:pt x="233754" y="1356778"/>
                    <a:pt x="0" y="892920"/>
                    <a:pt x="0" y="488246"/>
                  </a:cubicBezTo>
                  <a:cubicBezTo>
                    <a:pt x="0" y="83573"/>
                    <a:pt x="233754" y="-107297"/>
                    <a:pt x="522249" y="61378"/>
                  </a:cubicBezTo>
                  <a:cubicBezTo>
                    <a:pt x="810743" y="230054"/>
                    <a:pt x="1044497" y="693912"/>
                    <a:pt x="1044497" y="1098586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60"/>
            <p:cNvSpPr/>
            <p:nvPr/>
          </p:nvSpPr>
          <p:spPr>
            <a:xfrm>
              <a:off x="4189312" y="4287277"/>
              <a:ext cx="183842" cy="187662"/>
            </a:xfrm>
            <a:custGeom>
              <a:rect b="b" l="l" r="r" t="t"/>
              <a:pathLst>
                <a:path extrusionOk="0" h="1876619" w="1838418">
                  <a:moveTo>
                    <a:pt x="919209" y="108854"/>
                  </a:moveTo>
                  <a:cubicBezTo>
                    <a:pt x="453920" y="-162655"/>
                    <a:pt x="69261" y="91098"/>
                    <a:pt x="1206" y="677025"/>
                  </a:cubicBezTo>
                  <a:cubicBezTo>
                    <a:pt x="-10630" y="778378"/>
                    <a:pt x="66302" y="912283"/>
                    <a:pt x="160247" y="967029"/>
                  </a:cubicBezTo>
                  <a:lnTo>
                    <a:pt x="1678171" y="1853316"/>
                  </a:lnTo>
                  <a:cubicBezTo>
                    <a:pt x="1772116" y="1908062"/>
                    <a:pt x="1849048" y="1863673"/>
                    <a:pt x="1837213" y="1748264"/>
                  </a:cubicBezTo>
                  <a:cubicBezTo>
                    <a:pt x="1769158" y="1084658"/>
                    <a:pt x="1383759" y="380363"/>
                    <a:pt x="919209" y="10885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60"/>
            <p:cNvSpPr/>
            <p:nvPr/>
          </p:nvSpPr>
          <p:spPr>
            <a:xfrm>
              <a:off x="4228522" y="4112739"/>
              <a:ext cx="104450" cy="158683"/>
            </a:xfrm>
            <a:custGeom>
              <a:rect b="b" l="l" r="r" t="t"/>
              <a:pathLst>
                <a:path extrusionOk="0" h="1586832" w="1044496">
                  <a:moveTo>
                    <a:pt x="1044497" y="1098586"/>
                  </a:moveTo>
                  <a:cubicBezTo>
                    <a:pt x="1044497" y="1503260"/>
                    <a:pt x="810743" y="1694130"/>
                    <a:pt x="522248" y="1525454"/>
                  </a:cubicBezTo>
                  <a:cubicBezTo>
                    <a:pt x="233754" y="1356778"/>
                    <a:pt x="0" y="892920"/>
                    <a:pt x="0" y="488246"/>
                  </a:cubicBezTo>
                  <a:cubicBezTo>
                    <a:pt x="0" y="83573"/>
                    <a:pt x="233754" y="-107297"/>
                    <a:pt x="522248" y="61378"/>
                  </a:cubicBezTo>
                  <a:cubicBezTo>
                    <a:pt x="810743" y="230054"/>
                    <a:pt x="1044497" y="693912"/>
                    <a:pt x="1044497" y="109858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60"/>
            <p:cNvSpPr/>
            <p:nvPr/>
          </p:nvSpPr>
          <p:spPr>
            <a:xfrm>
              <a:off x="4331632" y="4426130"/>
              <a:ext cx="131450" cy="144410"/>
            </a:xfrm>
            <a:custGeom>
              <a:rect b="b" l="l" r="r" t="t"/>
              <a:pathLst>
                <a:path extrusionOk="0" h="1444101" w="1314498">
                  <a:moveTo>
                    <a:pt x="1314498" y="759041"/>
                  </a:moveTo>
                  <a:lnTo>
                    <a:pt x="0" y="0"/>
                  </a:lnTo>
                  <a:lnTo>
                    <a:pt x="0" y="685060"/>
                  </a:lnTo>
                  <a:lnTo>
                    <a:pt x="1314498" y="1444101"/>
                  </a:lnTo>
                  <a:lnTo>
                    <a:pt x="1314498" y="75904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60"/>
            <p:cNvSpPr/>
            <p:nvPr/>
          </p:nvSpPr>
          <p:spPr>
            <a:xfrm>
              <a:off x="4343359" y="4449097"/>
              <a:ext cx="14943" cy="22148"/>
            </a:xfrm>
            <a:custGeom>
              <a:rect b="b" l="l" r="r" t="t"/>
              <a:pathLst>
                <a:path extrusionOk="0" h="221480" w="149425">
                  <a:moveTo>
                    <a:pt x="149425" y="153649"/>
                  </a:moveTo>
                  <a:cubicBezTo>
                    <a:pt x="149425" y="209874"/>
                    <a:pt x="116138" y="236507"/>
                    <a:pt x="74713" y="212834"/>
                  </a:cubicBezTo>
                  <a:cubicBezTo>
                    <a:pt x="33288" y="189160"/>
                    <a:pt x="0" y="124057"/>
                    <a:pt x="0" y="67832"/>
                  </a:cubicBezTo>
                  <a:cubicBezTo>
                    <a:pt x="0" y="11606"/>
                    <a:pt x="33288" y="-15027"/>
                    <a:pt x="74713" y="8647"/>
                  </a:cubicBezTo>
                  <a:cubicBezTo>
                    <a:pt x="116138" y="32321"/>
                    <a:pt x="149425" y="97424"/>
                    <a:pt x="149425" y="1536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60"/>
            <p:cNvSpPr/>
            <p:nvPr/>
          </p:nvSpPr>
          <p:spPr>
            <a:xfrm>
              <a:off x="4365116" y="4461985"/>
              <a:ext cx="39575" cy="31072"/>
            </a:xfrm>
            <a:custGeom>
              <a:rect b="b" l="l" r="r" t="t"/>
              <a:pathLst>
                <a:path extrusionOk="0" h="310718" w="395755">
                  <a:moveTo>
                    <a:pt x="740" y="0"/>
                  </a:moveTo>
                  <a:lnTo>
                    <a:pt x="395755" y="228600"/>
                  </a:lnTo>
                  <a:lnTo>
                    <a:pt x="395755" y="310719"/>
                  </a:lnTo>
                  <a:lnTo>
                    <a:pt x="0" y="82118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0"/>
            <p:cNvSpPr/>
            <p:nvPr/>
          </p:nvSpPr>
          <p:spPr>
            <a:xfrm>
              <a:off x="4365190" y="4478436"/>
              <a:ext cx="84181" cy="56965"/>
            </a:xfrm>
            <a:custGeom>
              <a:rect b="b" l="l" r="r" t="t"/>
              <a:pathLst>
                <a:path extrusionOk="0" h="569650" w="841811">
                  <a:moveTo>
                    <a:pt x="0" y="0"/>
                  </a:moveTo>
                  <a:lnTo>
                    <a:pt x="841811" y="486053"/>
                  </a:lnTo>
                  <a:lnTo>
                    <a:pt x="841811" y="569651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0"/>
            <p:cNvSpPr/>
            <p:nvPr/>
          </p:nvSpPr>
          <p:spPr>
            <a:xfrm>
              <a:off x="4065376" y="4347265"/>
              <a:ext cx="131450" cy="144410"/>
            </a:xfrm>
            <a:custGeom>
              <a:rect b="b" l="l" r="r" t="t"/>
              <a:pathLst>
                <a:path extrusionOk="0" h="1444100" w="1314498">
                  <a:moveTo>
                    <a:pt x="1314498" y="758301"/>
                  </a:moveTo>
                  <a:lnTo>
                    <a:pt x="0" y="0"/>
                  </a:lnTo>
                  <a:lnTo>
                    <a:pt x="0" y="685060"/>
                  </a:lnTo>
                  <a:lnTo>
                    <a:pt x="1314498" y="1444101"/>
                  </a:lnTo>
                  <a:lnTo>
                    <a:pt x="1314498" y="75830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0"/>
            <p:cNvSpPr/>
            <p:nvPr/>
          </p:nvSpPr>
          <p:spPr>
            <a:xfrm>
              <a:off x="4077103" y="4370159"/>
              <a:ext cx="14943" cy="22148"/>
            </a:xfrm>
            <a:custGeom>
              <a:rect b="b" l="l" r="r" t="t"/>
              <a:pathLst>
                <a:path extrusionOk="0" h="221480" w="149425">
                  <a:moveTo>
                    <a:pt x="149425" y="153649"/>
                  </a:moveTo>
                  <a:cubicBezTo>
                    <a:pt x="149425" y="209874"/>
                    <a:pt x="116137" y="236507"/>
                    <a:pt x="74713" y="212834"/>
                  </a:cubicBezTo>
                  <a:cubicBezTo>
                    <a:pt x="33288" y="189160"/>
                    <a:pt x="0" y="124057"/>
                    <a:pt x="0" y="67832"/>
                  </a:cubicBezTo>
                  <a:cubicBezTo>
                    <a:pt x="0" y="11606"/>
                    <a:pt x="33288" y="-15027"/>
                    <a:pt x="74713" y="8647"/>
                  </a:cubicBezTo>
                  <a:cubicBezTo>
                    <a:pt x="116137" y="32321"/>
                    <a:pt x="149425" y="97424"/>
                    <a:pt x="149425" y="153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4098714" y="4383415"/>
              <a:ext cx="23819" cy="22120"/>
            </a:xfrm>
            <a:custGeom>
              <a:rect b="b" l="l" r="r" t="t"/>
              <a:pathLst>
                <a:path extrusionOk="0" h="221201" w="238192">
                  <a:moveTo>
                    <a:pt x="0" y="0"/>
                  </a:moveTo>
                  <a:lnTo>
                    <a:pt x="238193" y="137604"/>
                  </a:lnTo>
                  <a:lnTo>
                    <a:pt x="238193" y="221202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4098935" y="4399867"/>
              <a:ext cx="84181" cy="56965"/>
            </a:xfrm>
            <a:custGeom>
              <a:rect b="b" l="l" r="r" t="t"/>
              <a:pathLst>
                <a:path extrusionOk="0" h="569650" w="841811">
                  <a:moveTo>
                    <a:pt x="0" y="0"/>
                  </a:moveTo>
                  <a:lnTo>
                    <a:pt x="841811" y="486052"/>
                  </a:lnTo>
                  <a:lnTo>
                    <a:pt x="841811" y="569651"/>
                  </a:lnTo>
                  <a:lnTo>
                    <a:pt x="0" y="83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4280888" y="4498429"/>
              <a:ext cx="249141" cy="273654"/>
            </a:xfrm>
            <a:custGeom>
              <a:rect b="b" l="l" r="r" t="t"/>
              <a:pathLst>
                <a:path extrusionOk="0" h="2736541" w="2491406">
                  <a:moveTo>
                    <a:pt x="0" y="0"/>
                  </a:moveTo>
                  <a:lnTo>
                    <a:pt x="2490667" y="1438183"/>
                  </a:lnTo>
                  <a:lnTo>
                    <a:pt x="2491407" y="2736542"/>
                  </a:lnTo>
                  <a:lnTo>
                    <a:pt x="220439" y="1425606"/>
                  </a:lnTo>
                  <a:lnTo>
                    <a:pt x="740" y="14973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4303162" y="4541843"/>
              <a:ext cx="28258" cy="42026"/>
            </a:xfrm>
            <a:custGeom>
              <a:rect b="b" l="l" r="r" t="t"/>
              <a:pathLst>
                <a:path extrusionOk="0" h="420256" w="282576">
                  <a:moveTo>
                    <a:pt x="282577" y="291876"/>
                  </a:moveTo>
                  <a:cubicBezTo>
                    <a:pt x="282577" y="399148"/>
                    <a:pt x="219700" y="448715"/>
                    <a:pt x="141288" y="403587"/>
                  </a:cubicBezTo>
                  <a:cubicBezTo>
                    <a:pt x="62877" y="358459"/>
                    <a:pt x="0" y="234912"/>
                    <a:pt x="0" y="128379"/>
                  </a:cubicBezTo>
                  <a:cubicBezTo>
                    <a:pt x="0" y="21108"/>
                    <a:pt x="62877" y="-28459"/>
                    <a:pt x="141288" y="16669"/>
                  </a:cubicBezTo>
                  <a:cubicBezTo>
                    <a:pt x="218960" y="61797"/>
                    <a:pt x="282577" y="185345"/>
                    <a:pt x="282577" y="2918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4344760" y="4566818"/>
              <a:ext cx="54592" cy="42909"/>
            </a:xfrm>
            <a:custGeom>
              <a:rect b="b" l="l" r="r" t="t"/>
              <a:pathLst>
                <a:path extrusionOk="0" h="429087" w="545919">
                  <a:moveTo>
                    <a:pt x="0" y="0"/>
                  </a:moveTo>
                  <a:lnTo>
                    <a:pt x="545920" y="315157"/>
                  </a:lnTo>
                  <a:lnTo>
                    <a:pt x="545920" y="429087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4344760" y="4589615"/>
              <a:ext cx="163036" cy="105496"/>
            </a:xfrm>
            <a:custGeom>
              <a:rect b="b" l="l" r="r" t="t"/>
              <a:pathLst>
                <a:path extrusionOk="0" h="1054962" w="1630362">
                  <a:moveTo>
                    <a:pt x="0" y="0"/>
                  </a:moveTo>
                  <a:lnTo>
                    <a:pt x="1630362" y="941033"/>
                  </a:lnTo>
                  <a:lnTo>
                    <a:pt x="1630362" y="1054963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4344760" y="4612411"/>
              <a:ext cx="127455" cy="85004"/>
            </a:xfrm>
            <a:custGeom>
              <a:rect b="b" l="l" r="r" t="t"/>
              <a:pathLst>
                <a:path extrusionOk="0" h="850037" w="1274552">
                  <a:moveTo>
                    <a:pt x="0" y="0"/>
                  </a:moveTo>
                  <a:lnTo>
                    <a:pt x="1274553" y="736107"/>
                  </a:lnTo>
                  <a:lnTo>
                    <a:pt x="1274553" y="850037"/>
                  </a:lnTo>
                  <a:lnTo>
                    <a:pt x="0" y="113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3998997" y="4392268"/>
              <a:ext cx="249141" cy="293481"/>
            </a:xfrm>
            <a:custGeom>
              <a:rect b="b" l="l" r="r" t="t"/>
              <a:pathLst>
                <a:path extrusionOk="0" h="2934809" w="2491406">
                  <a:moveTo>
                    <a:pt x="2490667" y="1437443"/>
                  </a:moveTo>
                  <a:lnTo>
                    <a:pt x="0" y="0"/>
                  </a:lnTo>
                  <a:lnTo>
                    <a:pt x="740" y="1298360"/>
                  </a:lnTo>
                  <a:lnTo>
                    <a:pt x="2271707" y="2609295"/>
                  </a:lnTo>
                  <a:lnTo>
                    <a:pt x="2491407" y="2934810"/>
                  </a:lnTo>
                  <a:lnTo>
                    <a:pt x="2490667" y="143744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196881" y="4537027"/>
              <a:ext cx="28258" cy="42035"/>
            </a:xfrm>
            <a:custGeom>
              <a:rect b="b" l="l" r="r" t="t"/>
              <a:pathLst>
                <a:path extrusionOk="0" h="420351" w="282576">
                  <a:moveTo>
                    <a:pt x="0" y="128590"/>
                  </a:moveTo>
                  <a:cubicBezTo>
                    <a:pt x="0" y="235862"/>
                    <a:pt x="63617" y="358670"/>
                    <a:pt x="141288" y="403798"/>
                  </a:cubicBezTo>
                  <a:cubicBezTo>
                    <a:pt x="219700" y="448926"/>
                    <a:pt x="282577" y="398619"/>
                    <a:pt x="282577" y="291348"/>
                  </a:cubicBezTo>
                  <a:cubicBezTo>
                    <a:pt x="282577" y="184076"/>
                    <a:pt x="218960" y="61268"/>
                    <a:pt x="141288" y="16140"/>
                  </a:cubicBezTo>
                  <a:cubicBezTo>
                    <a:pt x="63617" y="-28249"/>
                    <a:pt x="0" y="22058"/>
                    <a:pt x="0" y="128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4129027" y="4498872"/>
              <a:ext cx="54592" cy="42909"/>
            </a:xfrm>
            <a:custGeom>
              <a:rect b="b" l="l" r="r" t="t"/>
              <a:pathLst>
                <a:path extrusionOk="0" h="429087" w="545919">
                  <a:moveTo>
                    <a:pt x="545920" y="315157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545920" y="429087"/>
                  </a:lnTo>
                  <a:lnTo>
                    <a:pt x="545920" y="31515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4020976" y="4459181"/>
              <a:ext cx="163036" cy="105496"/>
            </a:xfrm>
            <a:custGeom>
              <a:rect b="b" l="l" r="r" t="t"/>
              <a:pathLst>
                <a:path extrusionOk="0" h="1054963" w="1630362">
                  <a:moveTo>
                    <a:pt x="1630362" y="941033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1629623" y="1054963"/>
                  </a:lnTo>
                  <a:lnTo>
                    <a:pt x="1630362" y="94103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4056452" y="4502413"/>
              <a:ext cx="127455" cy="85004"/>
            </a:xfrm>
            <a:custGeom>
              <a:rect b="b" l="l" r="r" t="t"/>
              <a:pathLst>
                <a:path extrusionOk="0" h="850036" w="1274552">
                  <a:moveTo>
                    <a:pt x="1274553" y="736107"/>
                  </a:moveTo>
                  <a:lnTo>
                    <a:pt x="0" y="0"/>
                  </a:lnTo>
                  <a:lnTo>
                    <a:pt x="0" y="113930"/>
                  </a:lnTo>
                  <a:lnTo>
                    <a:pt x="1274553" y="850037"/>
                  </a:lnTo>
                  <a:lnTo>
                    <a:pt x="1274553" y="73610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4071572" y="4615136"/>
              <a:ext cx="61841" cy="84302"/>
            </a:xfrm>
            <a:custGeom>
              <a:rect b="b" l="l" r="r" t="t"/>
              <a:pathLst>
                <a:path extrusionOk="0" h="843022" w="618413">
                  <a:moveTo>
                    <a:pt x="309207" y="11147"/>
                  </a:moveTo>
                  <a:cubicBezTo>
                    <a:pt x="353590" y="36301"/>
                    <a:pt x="389097" y="98444"/>
                    <a:pt x="389097" y="150231"/>
                  </a:cubicBezTo>
                  <a:lnTo>
                    <a:pt x="389097" y="375872"/>
                  </a:lnTo>
                  <a:lnTo>
                    <a:pt x="538523" y="461689"/>
                  </a:lnTo>
                  <a:cubicBezTo>
                    <a:pt x="582906" y="486842"/>
                    <a:pt x="618413" y="548986"/>
                    <a:pt x="618413" y="600033"/>
                  </a:cubicBezTo>
                  <a:cubicBezTo>
                    <a:pt x="618413" y="651079"/>
                    <a:pt x="582906" y="671794"/>
                    <a:pt x="538523" y="646641"/>
                  </a:cubicBezTo>
                  <a:lnTo>
                    <a:pt x="389097" y="560083"/>
                  </a:lnTo>
                  <a:lnTo>
                    <a:pt x="389097" y="785724"/>
                  </a:lnTo>
                  <a:cubicBezTo>
                    <a:pt x="389097" y="836771"/>
                    <a:pt x="353590" y="857485"/>
                    <a:pt x="309207" y="832332"/>
                  </a:cubicBezTo>
                  <a:cubicBezTo>
                    <a:pt x="264823" y="807178"/>
                    <a:pt x="229316" y="745035"/>
                    <a:pt x="229316" y="693988"/>
                  </a:cubicBezTo>
                  <a:lnTo>
                    <a:pt x="229316" y="468347"/>
                  </a:lnTo>
                  <a:lnTo>
                    <a:pt x="79891" y="382530"/>
                  </a:lnTo>
                  <a:cubicBezTo>
                    <a:pt x="35507" y="357376"/>
                    <a:pt x="0" y="295233"/>
                    <a:pt x="0" y="244186"/>
                  </a:cubicBezTo>
                  <a:cubicBezTo>
                    <a:pt x="0" y="193139"/>
                    <a:pt x="35507" y="172425"/>
                    <a:pt x="79891" y="197579"/>
                  </a:cubicBezTo>
                  <a:lnTo>
                    <a:pt x="229316" y="283396"/>
                  </a:lnTo>
                  <a:lnTo>
                    <a:pt x="229316" y="57755"/>
                  </a:lnTo>
                  <a:cubicBezTo>
                    <a:pt x="228576" y="5969"/>
                    <a:pt x="264823" y="-14746"/>
                    <a:pt x="309207" y="1114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9800"/>
                  </a:schemeClr>
                </a:gs>
                <a:gs pos="100000">
                  <a:schemeClr val="accent2">
                    <a:alpha val="298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4400670" y="4328010"/>
              <a:ext cx="44671" cy="95172"/>
            </a:xfrm>
            <a:custGeom>
              <a:rect b="b" l="l" r="r" t="t"/>
              <a:pathLst>
                <a:path extrusionOk="0" h="951723" w="446715">
                  <a:moveTo>
                    <a:pt x="222618" y="0"/>
                  </a:moveTo>
                  <a:lnTo>
                    <a:pt x="428263" y="403934"/>
                  </a:lnTo>
                  <a:cubicBezTo>
                    <a:pt x="456372" y="459419"/>
                    <a:pt x="451934" y="514905"/>
                    <a:pt x="417906" y="528222"/>
                  </a:cubicBezTo>
                  <a:cubicBezTo>
                    <a:pt x="383879" y="541538"/>
                    <a:pt x="333578" y="506767"/>
                    <a:pt x="305468" y="451282"/>
                  </a:cubicBezTo>
                  <a:lnTo>
                    <a:pt x="303248" y="446103"/>
                  </a:lnTo>
                  <a:lnTo>
                    <a:pt x="303248" y="894425"/>
                  </a:lnTo>
                  <a:cubicBezTo>
                    <a:pt x="303248" y="945472"/>
                    <a:pt x="267742" y="966186"/>
                    <a:pt x="223358" y="941033"/>
                  </a:cubicBezTo>
                  <a:cubicBezTo>
                    <a:pt x="178974" y="915140"/>
                    <a:pt x="143467" y="853736"/>
                    <a:pt x="143467" y="802689"/>
                  </a:cubicBezTo>
                  <a:lnTo>
                    <a:pt x="143467" y="354367"/>
                  </a:lnTo>
                  <a:lnTo>
                    <a:pt x="141248" y="356587"/>
                  </a:lnTo>
                  <a:cubicBezTo>
                    <a:pt x="113138" y="379521"/>
                    <a:pt x="62097" y="355847"/>
                    <a:pt x="28809" y="303320"/>
                  </a:cubicBezTo>
                  <a:cubicBezTo>
                    <a:pt x="-5218" y="250794"/>
                    <a:pt x="-9657" y="190130"/>
                    <a:pt x="18453" y="167196"/>
                  </a:cubicBezTo>
                  <a:lnTo>
                    <a:pt x="22261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4215763" y="4371168"/>
              <a:ext cx="58364" cy="99356"/>
            </a:xfrm>
            <a:custGeom>
              <a:rect b="b" l="l" r="r" t="t"/>
              <a:pathLst>
                <a:path extrusionOk="0" h="993559" w="583645">
                  <a:moveTo>
                    <a:pt x="316604" y="289264"/>
                  </a:moveTo>
                  <a:lnTo>
                    <a:pt x="0" y="106532"/>
                  </a:lnTo>
                  <a:lnTo>
                    <a:pt x="0" y="0"/>
                  </a:lnTo>
                  <a:lnTo>
                    <a:pt x="316604" y="182732"/>
                  </a:lnTo>
                  <a:cubicBezTo>
                    <a:pt x="342495" y="197528"/>
                    <a:pt x="380221" y="227860"/>
                    <a:pt x="412029" y="274468"/>
                  </a:cubicBezTo>
                  <a:cubicBezTo>
                    <a:pt x="446796" y="324035"/>
                    <a:pt x="471207" y="386919"/>
                    <a:pt x="471207" y="454981"/>
                  </a:cubicBezTo>
                  <a:cubicBezTo>
                    <a:pt x="471207" y="530441"/>
                    <a:pt x="451974" y="573350"/>
                    <a:pt x="415728" y="585186"/>
                  </a:cubicBezTo>
                  <a:cubicBezTo>
                    <a:pt x="381700" y="596284"/>
                    <a:pt x="341015" y="577049"/>
                    <a:pt x="316604" y="562992"/>
                  </a:cubicBezTo>
                  <a:lnTo>
                    <a:pt x="186412" y="487532"/>
                  </a:lnTo>
                  <a:lnTo>
                    <a:pt x="185672" y="486792"/>
                  </a:lnTo>
                  <a:cubicBezTo>
                    <a:pt x="174576" y="480134"/>
                    <a:pt x="156823" y="473476"/>
                    <a:pt x="142768" y="477915"/>
                  </a:cubicBezTo>
                  <a:cubicBezTo>
                    <a:pt x="130932" y="481614"/>
                    <a:pt x="118357" y="492711"/>
                    <a:pt x="118357" y="534880"/>
                  </a:cubicBezTo>
                  <a:cubicBezTo>
                    <a:pt x="118357" y="577049"/>
                    <a:pt x="131672" y="602202"/>
                    <a:pt x="142028" y="617738"/>
                  </a:cubicBezTo>
                  <a:cubicBezTo>
                    <a:pt x="155343" y="636973"/>
                    <a:pt x="173096" y="650290"/>
                    <a:pt x="184192" y="656208"/>
                  </a:cubicBezTo>
                  <a:lnTo>
                    <a:pt x="185672" y="656948"/>
                  </a:lnTo>
                  <a:lnTo>
                    <a:pt x="583646" y="887027"/>
                  </a:lnTo>
                  <a:lnTo>
                    <a:pt x="583646" y="993559"/>
                  </a:lnTo>
                  <a:lnTo>
                    <a:pt x="187891" y="764959"/>
                  </a:lnTo>
                  <a:cubicBezTo>
                    <a:pt x="160521" y="750903"/>
                    <a:pt x="121315" y="720571"/>
                    <a:pt x="87288" y="673223"/>
                  </a:cubicBezTo>
                  <a:cubicBezTo>
                    <a:pt x="50302" y="620697"/>
                    <a:pt x="25151" y="554854"/>
                    <a:pt x="25151" y="481614"/>
                  </a:cubicBezTo>
                  <a:cubicBezTo>
                    <a:pt x="25151" y="408373"/>
                    <a:pt x="50302" y="371383"/>
                    <a:pt x="86548" y="361025"/>
                  </a:cubicBezTo>
                  <a:cubicBezTo>
                    <a:pt x="120576" y="351408"/>
                    <a:pt x="159781" y="365464"/>
                    <a:pt x="187152" y="381740"/>
                  </a:cubicBezTo>
                  <a:lnTo>
                    <a:pt x="315864" y="456460"/>
                  </a:lnTo>
                  <a:cubicBezTo>
                    <a:pt x="334358" y="467557"/>
                    <a:pt x="348412" y="471996"/>
                    <a:pt x="358029" y="469037"/>
                  </a:cubicBezTo>
                  <a:cubicBezTo>
                    <a:pt x="365426" y="466818"/>
                    <a:pt x="378741" y="456460"/>
                    <a:pt x="378741" y="402455"/>
                  </a:cubicBezTo>
                  <a:cubicBezTo>
                    <a:pt x="378741" y="366944"/>
                    <a:pt x="367645" y="344010"/>
                    <a:pt x="356549" y="329214"/>
                  </a:cubicBezTo>
                  <a:cubicBezTo>
                    <a:pt x="343974" y="309239"/>
                    <a:pt x="327700" y="295183"/>
                    <a:pt x="316604" y="2892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4196660" y="4353602"/>
              <a:ext cx="25003" cy="37523"/>
            </a:xfrm>
            <a:custGeom>
              <a:rect b="b" l="l" r="r" t="t"/>
              <a:pathLst>
                <a:path extrusionOk="0" h="375233" w="250028">
                  <a:moveTo>
                    <a:pt x="250028" y="259748"/>
                  </a:moveTo>
                  <a:cubicBezTo>
                    <a:pt x="250028" y="355183"/>
                    <a:pt x="193809" y="400311"/>
                    <a:pt x="125014" y="361101"/>
                  </a:cubicBezTo>
                  <a:cubicBezTo>
                    <a:pt x="56219" y="321152"/>
                    <a:pt x="0" y="211661"/>
                    <a:pt x="0" y="115486"/>
                  </a:cubicBezTo>
                  <a:cubicBezTo>
                    <a:pt x="0" y="20051"/>
                    <a:pt x="56219" y="-25077"/>
                    <a:pt x="125014" y="14132"/>
                  </a:cubicBezTo>
                  <a:cubicBezTo>
                    <a:pt x="193809" y="54082"/>
                    <a:pt x="250028" y="164313"/>
                    <a:pt x="250028" y="2597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4265252" y="4448034"/>
              <a:ext cx="25003" cy="37523"/>
            </a:xfrm>
            <a:custGeom>
              <a:rect b="b" l="l" r="r" t="t"/>
              <a:pathLst>
                <a:path extrusionOk="0" h="375233" w="250028">
                  <a:moveTo>
                    <a:pt x="250028" y="259748"/>
                  </a:moveTo>
                  <a:cubicBezTo>
                    <a:pt x="250028" y="355183"/>
                    <a:pt x="193809" y="400311"/>
                    <a:pt x="125014" y="361101"/>
                  </a:cubicBezTo>
                  <a:cubicBezTo>
                    <a:pt x="56219" y="321152"/>
                    <a:pt x="0" y="211660"/>
                    <a:pt x="0" y="115486"/>
                  </a:cubicBezTo>
                  <a:cubicBezTo>
                    <a:pt x="0" y="20051"/>
                    <a:pt x="56219" y="-25077"/>
                    <a:pt x="125014" y="14132"/>
                  </a:cubicBezTo>
                  <a:cubicBezTo>
                    <a:pt x="193809" y="54082"/>
                    <a:pt x="250028" y="164313"/>
                    <a:pt x="250028" y="259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2" name="Google Shape;1562;p60"/>
          <p:cNvGrpSpPr/>
          <p:nvPr/>
        </p:nvGrpSpPr>
        <p:grpSpPr>
          <a:xfrm>
            <a:off x="2444640" y="4131437"/>
            <a:ext cx="710357" cy="684016"/>
            <a:chOff x="2444640" y="4131437"/>
            <a:chExt cx="710357" cy="684016"/>
          </a:xfrm>
        </p:grpSpPr>
        <p:sp>
          <p:nvSpPr>
            <p:cNvPr id="1563" name="Google Shape;1563;p60"/>
            <p:cNvSpPr/>
            <p:nvPr/>
          </p:nvSpPr>
          <p:spPr>
            <a:xfrm>
              <a:off x="2739069" y="4133604"/>
              <a:ext cx="330621" cy="496759"/>
            </a:xfrm>
            <a:custGeom>
              <a:rect b="b" l="l" r="r" t="t"/>
              <a:pathLst>
                <a:path extrusionOk="0" h="4967593" w="3306210">
                  <a:moveTo>
                    <a:pt x="3306211" y="3438656"/>
                  </a:moveTo>
                  <a:cubicBezTo>
                    <a:pt x="3306211" y="4705032"/>
                    <a:pt x="2565657" y="5303146"/>
                    <a:pt x="1652644" y="4776104"/>
                  </a:cubicBezTo>
                  <a:cubicBezTo>
                    <a:pt x="739632" y="4249063"/>
                    <a:pt x="0" y="2794391"/>
                    <a:pt x="0" y="1528938"/>
                  </a:cubicBezTo>
                  <a:cubicBezTo>
                    <a:pt x="0" y="262562"/>
                    <a:pt x="740554" y="-335552"/>
                    <a:pt x="1653566" y="191490"/>
                  </a:cubicBezTo>
                  <a:cubicBezTo>
                    <a:pt x="2566579" y="718531"/>
                    <a:pt x="3306211" y="2172279"/>
                    <a:pt x="3306211" y="3438656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2664128" y="4191909"/>
              <a:ext cx="165449" cy="248292"/>
            </a:xfrm>
            <a:custGeom>
              <a:rect b="b" l="l" r="r" t="t"/>
              <a:pathLst>
                <a:path extrusionOk="0" h="2482919" w="1654488">
                  <a:moveTo>
                    <a:pt x="1654489" y="191074"/>
                  </a:moveTo>
                  <a:cubicBezTo>
                    <a:pt x="1436842" y="65544"/>
                    <a:pt x="1221961" y="933"/>
                    <a:pt x="1021836" y="10"/>
                  </a:cubicBezTo>
                  <a:cubicBezTo>
                    <a:pt x="821711" y="-913"/>
                    <a:pt x="639109" y="62775"/>
                    <a:pt x="485095" y="187382"/>
                  </a:cubicBezTo>
                  <a:cubicBezTo>
                    <a:pt x="331082" y="311989"/>
                    <a:pt x="209347" y="493823"/>
                    <a:pt x="126346" y="723653"/>
                  </a:cubicBezTo>
                  <a:cubicBezTo>
                    <a:pt x="43345" y="953484"/>
                    <a:pt x="0" y="1227620"/>
                    <a:pt x="0" y="1528523"/>
                  </a:cubicBezTo>
                  <a:lnTo>
                    <a:pt x="1653567" y="2482920"/>
                  </a:lnTo>
                  <a:lnTo>
                    <a:pt x="1654489" y="1910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2700909" y="4179300"/>
              <a:ext cx="330662" cy="477558"/>
            </a:xfrm>
            <a:custGeom>
              <a:rect b="b" l="l" r="r" t="t"/>
              <a:pathLst>
                <a:path extrusionOk="0" h="4775580" w="3306620">
                  <a:moveTo>
                    <a:pt x="0" y="1337448"/>
                  </a:moveTo>
                  <a:cubicBezTo>
                    <a:pt x="0" y="1790649"/>
                    <a:pt x="96835" y="2290000"/>
                    <a:pt x="278515" y="2771814"/>
                  </a:cubicBezTo>
                  <a:cubicBezTo>
                    <a:pt x="460195" y="3253627"/>
                    <a:pt x="718421" y="3696674"/>
                    <a:pt x="1019991" y="4044651"/>
                  </a:cubicBezTo>
                  <a:cubicBezTo>
                    <a:pt x="1321562" y="4392628"/>
                    <a:pt x="1654489" y="4629843"/>
                    <a:pt x="1975426" y="4726759"/>
                  </a:cubicBezTo>
                  <a:cubicBezTo>
                    <a:pt x="2296364" y="4823676"/>
                    <a:pt x="2590557" y="4775679"/>
                    <a:pt x="2822038" y="4588307"/>
                  </a:cubicBezTo>
                  <a:cubicBezTo>
                    <a:pt x="3053518" y="4400935"/>
                    <a:pt x="3210298" y="4083418"/>
                    <a:pt x="3274855" y="3676368"/>
                  </a:cubicBezTo>
                  <a:cubicBezTo>
                    <a:pt x="3338489" y="3268395"/>
                    <a:pt x="3306211" y="2788428"/>
                    <a:pt x="3180787" y="2297384"/>
                  </a:cubicBezTo>
                  <a:cubicBezTo>
                    <a:pt x="3055363" y="1806340"/>
                    <a:pt x="2844171" y="1325449"/>
                    <a:pt x="2572112" y="916554"/>
                  </a:cubicBezTo>
                  <a:cubicBezTo>
                    <a:pt x="2300053" y="507658"/>
                    <a:pt x="1980960" y="188295"/>
                    <a:pt x="1653566" y="0"/>
                  </a:cubicBezTo>
                  <a:lnTo>
                    <a:pt x="1653566" y="2292769"/>
                  </a:lnTo>
                  <a:lnTo>
                    <a:pt x="0" y="133744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2473788" y="4131437"/>
              <a:ext cx="274549" cy="323609"/>
            </a:xfrm>
            <a:custGeom>
              <a:rect b="b" l="l" r="r" t="t"/>
              <a:pathLst>
                <a:path extrusionOk="0" h="3236089" w="2745492">
                  <a:moveTo>
                    <a:pt x="2743648" y="1584816"/>
                  </a:moveTo>
                  <a:lnTo>
                    <a:pt x="0" y="0"/>
                  </a:lnTo>
                  <a:lnTo>
                    <a:pt x="922" y="1431596"/>
                  </a:lnTo>
                  <a:lnTo>
                    <a:pt x="2502945" y="2877037"/>
                  </a:lnTo>
                  <a:lnTo>
                    <a:pt x="2745492" y="3236090"/>
                  </a:lnTo>
                  <a:lnTo>
                    <a:pt x="2743648" y="15848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2444640" y="4148281"/>
              <a:ext cx="103567" cy="98670"/>
            </a:xfrm>
            <a:custGeom>
              <a:rect b="b" l="l" r="r" t="t"/>
              <a:pathLst>
                <a:path extrusionOk="0" h="986702" w="1035669">
                  <a:moveTo>
                    <a:pt x="0" y="388589"/>
                  </a:moveTo>
                  <a:lnTo>
                    <a:pt x="0" y="0"/>
                  </a:lnTo>
                  <a:lnTo>
                    <a:pt x="1035669" y="598114"/>
                  </a:lnTo>
                  <a:lnTo>
                    <a:pt x="1035669" y="986703"/>
                  </a:lnTo>
                  <a:lnTo>
                    <a:pt x="0" y="3885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2617049" y="4248978"/>
              <a:ext cx="60130" cy="47258"/>
            </a:xfrm>
            <a:custGeom>
              <a:rect b="b" l="l" r="r" t="t"/>
              <a:pathLst>
                <a:path extrusionOk="0" h="472583" w="601296">
                  <a:moveTo>
                    <a:pt x="601297" y="347054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601297" y="472584"/>
                  </a:lnTo>
                  <a:lnTo>
                    <a:pt x="601297" y="34705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2561510" y="4241982"/>
              <a:ext cx="115925" cy="79471"/>
            </a:xfrm>
            <a:custGeom>
              <a:rect b="b" l="l" r="r" t="t"/>
              <a:pathLst>
                <a:path extrusionOk="0" h="794715" w="1159248">
                  <a:moveTo>
                    <a:pt x="1159249" y="669186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1159249" y="794716"/>
                  </a:lnTo>
                  <a:lnTo>
                    <a:pt x="1159249" y="669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2537051" y="4252936"/>
              <a:ext cx="140456" cy="93686"/>
            </a:xfrm>
            <a:custGeom>
              <a:rect b="b" l="l" r="r" t="t"/>
              <a:pathLst>
                <a:path extrusionOk="0" h="936860" w="1404563">
                  <a:moveTo>
                    <a:pt x="1404563" y="810407"/>
                  </a:moveTo>
                  <a:lnTo>
                    <a:pt x="0" y="0"/>
                  </a:lnTo>
                  <a:lnTo>
                    <a:pt x="0" y="125530"/>
                  </a:lnTo>
                  <a:lnTo>
                    <a:pt x="1404563" y="936860"/>
                  </a:lnTo>
                  <a:lnTo>
                    <a:pt x="1404563" y="81040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2691806" y="4291056"/>
              <a:ext cx="31172" cy="46399"/>
            </a:xfrm>
            <a:custGeom>
              <a:rect b="b" l="l" r="r" t="t"/>
              <a:pathLst>
                <a:path extrusionOk="0" h="463988" w="311715">
                  <a:moveTo>
                    <a:pt x="0" y="142000"/>
                  </a:moveTo>
                  <a:cubicBezTo>
                    <a:pt x="0" y="260146"/>
                    <a:pt x="70090" y="395829"/>
                    <a:pt x="155858" y="445672"/>
                  </a:cubicBezTo>
                  <a:cubicBezTo>
                    <a:pt x="241626" y="495515"/>
                    <a:pt x="311715" y="440134"/>
                    <a:pt x="311715" y="321988"/>
                  </a:cubicBezTo>
                  <a:cubicBezTo>
                    <a:pt x="311715" y="203842"/>
                    <a:pt x="241626" y="68159"/>
                    <a:pt x="155858" y="18316"/>
                  </a:cubicBezTo>
                  <a:cubicBezTo>
                    <a:pt x="69168" y="-31527"/>
                    <a:pt x="0" y="23854"/>
                    <a:pt x="0" y="142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2857411" y="4510291"/>
              <a:ext cx="274549" cy="301733"/>
            </a:xfrm>
            <a:custGeom>
              <a:rect b="b" l="l" r="r" t="t"/>
              <a:pathLst>
                <a:path extrusionOk="0" h="3017335" w="2745492">
                  <a:moveTo>
                    <a:pt x="0" y="0"/>
                  </a:moveTo>
                  <a:lnTo>
                    <a:pt x="2744570" y="1585740"/>
                  </a:lnTo>
                  <a:lnTo>
                    <a:pt x="2745492" y="3017335"/>
                  </a:lnTo>
                  <a:lnTo>
                    <a:pt x="243470" y="1571894"/>
                  </a:lnTo>
                  <a:lnTo>
                    <a:pt x="1845" y="16512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60"/>
            <p:cNvSpPr/>
            <p:nvPr/>
          </p:nvSpPr>
          <p:spPr>
            <a:xfrm>
              <a:off x="3051429" y="4654801"/>
              <a:ext cx="103567" cy="98670"/>
            </a:xfrm>
            <a:custGeom>
              <a:rect b="b" l="l" r="r" t="t"/>
              <a:pathLst>
                <a:path extrusionOk="0" h="986702" w="1035669">
                  <a:moveTo>
                    <a:pt x="0" y="388589"/>
                  </a:moveTo>
                  <a:lnTo>
                    <a:pt x="0" y="0"/>
                  </a:lnTo>
                  <a:lnTo>
                    <a:pt x="1035669" y="598114"/>
                  </a:lnTo>
                  <a:lnTo>
                    <a:pt x="1035669" y="986703"/>
                  </a:lnTo>
                  <a:lnTo>
                    <a:pt x="0" y="388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60"/>
            <p:cNvSpPr/>
            <p:nvPr/>
          </p:nvSpPr>
          <p:spPr>
            <a:xfrm>
              <a:off x="2927846" y="4585768"/>
              <a:ext cx="60130" cy="47258"/>
            </a:xfrm>
            <a:custGeom>
              <a:rect b="b" l="l" r="r" t="t"/>
              <a:pathLst>
                <a:path extrusionOk="0" h="472583" w="601297">
                  <a:moveTo>
                    <a:pt x="0" y="0"/>
                  </a:moveTo>
                  <a:lnTo>
                    <a:pt x="601297" y="347054"/>
                  </a:lnTo>
                  <a:lnTo>
                    <a:pt x="601297" y="472583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60"/>
            <p:cNvSpPr/>
            <p:nvPr/>
          </p:nvSpPr>
          <p:spPr>
            <a:xfrm>
              <a:off x="2927846" y="4610804"/>
              <a:ext cx="108547" cy="75226"/>
            </a:xfrm>
            <a:custGeom>
              <a:rect b="b" l="l" r="r" t="t"/>
              <a:pathLst>
                <a:path extrusionOk="0" h="752257" w="1085470">
                  <a:moveTo>
                    <a:pt x="0" y="0"/>
                  </a:moveTo>
                  <a:lnTo>
                    <a:pt x="1085470" y="626727"/>
                  </a:lnTo>
                  <a:lnTo>
                    <a:pt x="1085470" y="752257"/>
                  </a:lnTo>
                  <a:lnTo>
                    <a:pt x="0" y="1264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0"/>
            <p:cNvSpPr/>
            <p:nvPr/>
          </p:nvSpPr>
          <p:spPr>
            <a:xfrm>
              <a:off x="2927846" y="4635932"/>
              <a:ext cx="140456" cy="93686"/>
            </a:xfrm>
            <a:custGeom>
              <a:rect b="b" l="l" r="r" t="t"/>
              <a:pathLst>
                <a:path extrusionOk="0" h="936860" w="1404563">
                  <a:moveTo>
                    <a:pt x="0" y="0"/>
                  </a:moveTo>
                  <a:lnTo>
                    <a:pt x="1404563" y="811330"/>
                  </a:lnTo>
                  <a:lnTo>
                    <a:pt x="1404563" y="936860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60"/>
            <p:cNvSpPr/>
            <p:nvPr/>
          </p:nvSpPr>
          <p:spPr>
            <a:xfrm>
              <a:off x="2881962" y="4558169"/>
              <a:ext cx="31172" cy="46399"/>
            </a:xfrm>
            <a:custGeom>
              <a:rect b="b" l="l" r="r" t="t"/>
              <a:pathLst>
                <a:path extrusionOk="0" h="463988" w="311715">
                  <a:moveTo>
                    <a:pt x="311715" y="321988"/>
                  </a:moveTo>
                  <a:cubicBezTo>
                    <a:pt x="311715" y="440134"/>
                    <a:pt x="241625" y="495515"/>
                    <a:pt x="155858" y="445672"/>
                  </a:cubicBezTo>
                  <a:cubicBezTo>
                    <a:pt x="70090" y="395829"/>
                    <a:pt x="0" y="260146"/>
                    <a:pt x="0" y="142000"/>
                  </a:cubicBezTo>
                  <a:cubicBezTo>
                    <a:pt x="0" y="23854"/>
                    <a:pt x="70090" y="-31527"/>
                    <a:pt x="155858" y="18316"/>
                  </a:cubicBezTo>
                  <a:cubicBezTo>
                    <a:pt x="241625" y="68159"/>
                    <a:pt x="311715" y="203842"/>
                    <a:pt x="311715" y="321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60"/>
            <p:cNvSpPr/>
            <p:nvPr/>
          </p:nvSpPr>
          <p:spPr>
            <a:xfrm>
              <a:off x="2664956" y="4439601"/>
              <a:ext cx="154567" cy="375852"/>
            </a:xfrm>
            <a:custGeom>
              <a:rect b="b" l="l" r="r" t="t"/>
              <a:pathLst>
                <a:path extrusionOk="0" h="3758516" w="1545665">
                  <a:moveTo>
                    <a:pt x="0" y="0"/>
                  </a:moveTo>
                  <a:lnTo>
                    <a:pt x="1545665" y="892555"/>
                  </a:lnTo>
                  <a:lnTo>
                    <a:pt x="1545665" y="3758516"/>
                  </a:lnTo>
                  <a:lnTo>
                    <a:pt x="0" y="2865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0"/>
            <p:cNvSpPr/>
            <p:nvPr/>
          </p:nvSpPr>
          <p:spPr>
            <a:xfrm>
              <a:off x="2680128" y="4609239"/>
              <a:ext cx="124133" cy="84271"/>
            </a:xfrm>
            <a:custGeom>
              <a:rect b="b" l="l" r="r" t="t"/>
              <a:pathLst>
                <a:path extrusionOk="0" h="842712" w="1241327">
                  <a:moveTo>
                    <a:pt x="0" y="0"/>
                  </a:moveTo>
                  <a:lnTo>
                    <a:pt x="1241328" y="717182"/>
                  </a:lnTo>
                  <a:lnTo>
                    <a:pt x="1241328" y="842712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60"/>
            <p:cNvSpPr/>
            <p:nvPr/>
          </p:nvSpPr>
          <p:spPr>
            <a:xfrm>
              <a:off x="2688771" y="4638693"/>
              <a:ext cx="106703" cy="74210"/>
            </a:xfrm>
            <a:custGeom>
              <a:rect b="b" l="l" r="r" t="t"/>
              <a:pathLst>
                <a:path extrusionOk="0" h="742103" w="1067025">
                  <a:moveTo>
                    <a:pt x="0" y="0"/>
                  </a:moveTo>
                  <a:lnTo>
                    <a:pt x="1067026" y="616574"/>
                  </a:lnTo>
                  <a:lnTo>
                    <a:pt x="1067026" y="742104"/>
                  </a:lnTo>
                  <a:lnTo>
                    <a:pt x="0" y="125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60"/>
            <p:cNvSpPr/>
            <p:nvPr/>
          </p:nvSpPr>
          <p:spPr>
            <a:xfrm>
              <a:off x="2626520" y="4627832"/>
              <a:ext cx="107533" cy="94147"/>
            </a:xfrm>
            <a:custGeom>
              <a:rect b="b" l="l" r="r" t="t"/>
              <a:pathLst>
                <a:path extrusionOk="0" h="941475" w="1075325">
                  <a:moveTo>
                    <a:pt x="1075325" y="621189"/>
                  </a:moveTo>
                  <a:lnTo>
                    <a:pt x="0" y="0"/>
                  </a:lnTo>
                  <a:lnTo>
                    <a:pt x="0" y="320286"/>
                  </a:lnTo>
                  <a:lnTo>
                    <a:pt x="1075325" y="941475"/>
                  </a:lnTo>
                  <a:lnTo>
                    <a:pt x="1075325" y="621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60"/>
            <p:cNvSpPr/>
            <p:nvPr/>
          </p:nvSpPr>
          <p:spPr>
            <a:xfrm>
              <a:off x="2723897" y="4514395"/>
              <a:ext cx="35783" cy="54442"/>
            </a:xfrm>
            <a:custGeom>
              <a:rect b="b" l="l" r="r" t="t"/>
              <a:pathLst>
                <a:path extrusionOk="0" h="544420" w="357826">
                  <a:moveTo>
                    <a:pt x="357827" y="376972"/>
                  </a:moveTo>
                  <a:cubicBezTo>
                    <a:pt x="357827" y="515425"/>
                    <a:pt x="277592" y="580959"/>
                    <a:pt x="178913" y="523732"/>
                  </a:cubicBezTo>
                  <a:cubicBezTo>
                    <a:pt x="80234" y="466505"/>
                    <a:pt x="0" y="306823"/>
                    <a:pt x="0" y="167448"/>
                  </a:cubicBezTo>
                  <a:cubicBezTo>
                    <a:pt x="0" y="28996"/>
                    <a:pt x="80234" y="-36538"/>
                    <a:pt x="178913" y="20689"/>
                  </a:cubicBezTo>
                  <a:cubicBezTo>
                    <a:pt x="277592" y="78839"/>
                    <a:pt x="357827" y="238520"/>
                    <a:pt x="357827" y="3769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0"/>
            <p:cNvSpPr/>
            <p:nvPr/>
          </p:nvSpPr>
          <p:spPr>
            <a:xfrm>
              <a:off x="2710345" y="4574041"/>
              <a:ext cx="62967" cy="64421"/>
            </a:xfrm>
            <a:custGeom>
              <a:rect b="b" l="l" r="r" t="t"/>
              <a:pathLst>
                <a:path extrusionOk="0" h="644208" w="629667">
                  <a:moveTo>
                    <a:pt x="314834" y="37292"/>
                  </a:moveTo>
                  <a:cubicBezTo>
                    <a:pt x="155287" y="-55932"/>
                    <a:pt x="23408" y="31754"/>
                    <a:pt x="352" y="232048"/>
                  </a:cubicBezTo>
                  <a:cubicBezTo>
                    <a:pt x="-3337" y="267123"/>
                    <a:pt x="22485" y="313273"/>
                    <a:pt x="54763" y="331734"/>
                  </a:cubicBezTo>
                  <a:lnTo>
                    <a:pt x="574904" y="636329"/>
                  </a:lnTo>
                  <a:cubicBezTo>
                    <a:pt x="607182" y="654789"/>
                    <a:pt x="633005" y="640021"/>
                    <a:pt x="629316" y="600331"/>
                  </a:cubicBezTo>
                  <a:cubicBezTo>
                    <a:pt x="606260" y="371424"/>
                    <a:pt x="474380" y="130517"/>
                    <a:pt x="314834" y="37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60"/>
            <p:cNvSpPr/>
            <p:nvPr/>
          </p:nvSpPr>
          <p:spPr>
            <a:xfrm>
              <a:off x="2539810" y="4380233"/>
              <a:ext cx="72764" cy="123961"/>
            </a:xfrm>
            <a:custGeom>
              <a:rect b="b" l="l" r="r" t="t"/>
              <a:pathLst>
                <a:path extrusionOk="0" h="1239608" w="727642">
                  <a:moveTo>
                    <a:pt x="394716" y="360899"/>
                  </a:moveTo>
                  <a:lnTo>
                    <a:pt x="0" y="132914"/>
                  </a:lnTo>
                  <a:lnTo>
                    <a:pt x="0" y="0"/>
                  </a:lnTo>
                  <a:lnTo>
                    <a:pt x="394716" y="227984"/>
                  </a:lnTo>
                  <a:cubicBezTo>
                    <a:pt x="426995" y="246445"/>
                    <a:pt x="474029" y="284288"/>
                    <a:pt x="513685" y="342439"/>
                  </a:cubicBezTo>
                  <a:cubicBezTo>
                    <a:pt x="557030" y="404280"/>
                    <a:pt x="587463" y="482737"/>
                    <a:pt x="587463" y="567654"/>
                  </a:cubicBezTo>
                  <a:cubicBezTo>
                    <a:pt x="587463" y="661801"/>
                    <a:pt x="563485" y="715337"/>
                    <a:pt x="518296" y="730105"/>
                  </a:cubicBezTo>
                  <a:cubicBezTo>
                    <a:pt x="475873" y="743950"/>
                    <a:pt x="425150" y="719952"/>
                    <a:pt x="394716" y="702414"/>
                  </a:cubicBezTo>
                  <a:lnTo>
                    <a:pt x="232403" y="608267"/>
                  </a:lnTo>
                  <a:lnTo>
                    <a:pt x="231481" y="607344"/>
                  </a:lnTo>
                  <a:cubicBezTo>
                    <a:pt x="217647" y="599037"/>
                    <a:pt x="195514" y="590730"/>
                    <a:pt x="177991" y="596268"/>
                  </a:cubicBezTo>
                  <a:cubicBezTo>
                    <a:pt x="163235" y="600883"/>
                    <a:pt x="147558" y="614728"/>
                    <a:pt x="147558" y="667340"/>
                  </a:cubicBezTo>
                  <a:cubicBezTo>
                    <a:pt x="147558" y="719952"/>
                    <a:pt x="164158" y="751334"/>
                    <a:pt x="177069" y="770717"/>
                  </a:cubicBezTo>
                  <a:cubicBezTo>
                    <a:pt x="193669" y="794716"/>
                    <a:pt x="215803" y="811330"/>
                    <a:pt x="229636" y="818714"/>
                  </a:cubicBezTo>
                  <a:lnTo>
                    <a:pt x="231481" y="819637"/>
                  </a:lnTo>
                  <a:lnTo>
                    <a:pt x="727643" y="1106695"/>
                  </a:lnTo>
                  <a:lnTo>
                    <a:pt x="727643" y="1239609"/>
                  </a:lnTo>
                  <a:lnTo>
                    <a:pt x="235170" y="954397"/>
                  </a:lnTo>
                  <a:cubicBezTo>
                    <a:pt x="201047" y="936860"/>
                    <a:pt x="152169" y="899016"/>
                    <a:pt x="109746" y="839944"/>
                  </a:cubicBezTo>
                  <a:cubicBezTo>
                    <a:pt x="63634" y="774409"/>
                    <a:pt x="32278" y="692261"/>
                    <a:pt x="32278" y="600883"/>
                  </a:cubicBezTo>
                  <a:cubicBezTo>
                    <a:pt x="32278" y="509504"/>
                    <a:pt x="63634" y="463353"/>
                    <a:pt x="108824" y="450431"/>
                  </a:cubicBezTo>
                  <a:cubicBezTo>
                    <a:pt x="151246" y="438432"/>
                    <a:pt x="200125" y="455969"/>
                    <a:pt x="234248" y="476276"/>
                  </a:cubicBezTo>
                  <a:lnTo>
                    <a:pt x="394716" y="569500"/>
                  </a:lnTo>
                  <a:cubicBezTo>
                    <a:pt x="417772" y="583345"/>
                    <a:pt x="435295" y="588883"/>
                    <a:pt x="447284" y="585191"/>
                  </a:cubicBezTo>
                  <a:cubicBezTo>
                    <a:pt x="456506" y="582422"/>
                    <a:pt x="473106" y="569500"/>
                    <a:pt x="473106" y="502120"/>
                  </a:cubicBezTo>
                  <a:cubicBezTo>
                    <a:pt x="473106" y="457815"/>
                    <a:pt x="459273" y="429202"/>
                    <a:pt x="445439" y="410742"/>
                  </a:cubicBezTo>
                  <a:cubicBezTo>
                    <a:pt x="428839" y="385820"/>
                    <a:pt x="407628" y="368283"/>
                    <a:pt x="394716" y="36089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60"/>
            <p:cNvSpPr/>
            <p:nvPr/>
          </p:nvSpPr>
          <p:spPr>
            <a:xfrm>
              <a:off x="2515902" y="4358317"/>
              <a:ext cx="31172" cy="46816"/>
            </a:xfrm>
            <a:custGeom>
              <a:rect b="b" l="l" r="r" t="t"/>
              <a:pathLst>
                <a:path extrusionOk="0" h="468158" w="311715">
                  <a:moveTo>
                    <a:pt x="311715" y="324073"/>
                  </a:moveTo>
                  <a:cubicBezTo>
                    <a:pt x="311715" y="443142"/>
                    <a:pt x="241625" y="499446"/>
                    <a:pt x="155858" y="450526"/>
                  </a:cubicBezTo>
                  <a:cubicBezTo>
                    <a:pt x="70090" y="400684"/>
                    <a:pt x="0" y="264077"/>
                    <a:pt x="0" y="144085"/>
                  </a:cubicBezTo>
                  <a:cubicBezTo>
                    <a:pt x="0" y="25017"/>
                    <a:pt x="70090" y="-31287"/>
                    <a:pt x="155858" y="17632"/>
                  </a:cubicBezTo>
                  <a:cubicBezTo>
                    <a:pt x="241625" y="67475"/>
                    <a:pt x="311715" y="205004"/>
                    <a:pt x="311715" y="3240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60"/>
            <p:cNvSpPr/>
            <p:nvPr/>
          </p:nvSpPr>
          <p:spPr>
            <a:xfrm>
              <a:off x="2601417" y="4476134"/>
              <a:ext cx="31172" cy="46816"/>
            </a:xfrm>
            <a:custGeom>
              <a:rect b="b" l="l" r="r" t="t"/>
              <a:pathLst>
                <a:path extrusionOk="0" h="468158" w="311715">
                  <a:moveTo>
                    <a:pt x="311715" y="324073"/>
                  </a:moveTo>
                  <a:cubicBezTo>
                    <a:pt x="311715" y="443142"/>
                    <a:pt x="241625" y="499446"/>
                    <a:pt x="155858" y="450526"/>
                  </a:cubicBezTo>
                  <a:cubicBezTo>
                    <a:pt x="70090" y="400684"/>
                    <a:pt x="0" y="264077"/>
                    <a:pt x="0" y="144085"/>
                  </a:cubicBezTo>
                  <a:cubicBezTo>
                    <a:pt x="0" y="25016"/>
                    <a:pt x="70090" y="-31288"/>
                    <a:pt x="155858" y="17632"/>
                  </a:cubicBezTo>
                  <a:cubicBezTo>
                    <a:pt x="241625" y="67475"/>
                    <a:pt x="311715" y="205004"/>
                    <a:pt x="311715" y="324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7" name="Google Shape;1587;p60"/>
          <p:cNvGrpSpPr/>
          <p:nvPr/>
        </p:nvGrpSpPr>
        <p:grpSpPr>
          <a:xfrm>
            <a:off x="1019213" y="3964719"/>
            <a:ext cx="438895" cy="683556"/>
            <a:chOff x="1019213" y="3964719"/>
            <a:chExt cx="438895" cy="683556"/>
          </a:xfrm>
        </p:grpSpPr>
        <p:sp>
          <p:nvSpPr>
            <p:cNvPr id="1588" name="Google Shape;1588;p60"/>
            <p:cNvSpPr/>
            <p:nvPr/>
          </p:nvSpPr>
          <p:spPr>
            <a:xfrm>
              <a:off x="1180677" y="3964719"/>
              <a:ext cx="57630" cy="327278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60"/>
            <p:cNvSpPr/>
            <p:nvPr/>
          </p:nvSpPr>
          <p:spPr>
            <a:xfrm>
              <a:off x="1203159" y="4438020"/>
              <a:ext cx="57558" cy="169609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60"/>
            <p:cNvSpPr/>
            <p:nvPr/>
          </p:nvSpPr>
          <p:spPr>
            <a:xfrm>
              <a:off x="1266437" y="4020885"/>
              <a:ext cx="16281" cy="257547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60"/>
            <p:cNvSpPr/>
            <p:nvPr/>
          </p:nvSpPr>
          <p:spPr>
            <a:xfrm>
              <a:off x="1191235" y="4555583"/>
              <a:ext cx="37316" cy="55944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60"/>
            <p:cNvSpPr/>
            <p:nvPr/>
          </p:nvSpPr>
          <p:spPr>
            <a:xfrm>
              <a:off x="1315853" y="4184741"/>
              <a:ext cx="57558" cy="153705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60"/>
            <p:cNvSpPr/>
            <p:nvPr/>
          </p:nvSpPr>
          <p:spPr>
            <a:xfrm>
              <a:off x="1346594" y="4172474"/>
              <a:ext cx="36883" cy="5525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0"/>
            <p:cNvSpPr/>
            <p:nvPr/>
          </p:nvSpPr>
          <p:spPr>
            <a:xfrm>
              <a:off x="1300195" y="4426721"/>
              <a:ext cx="144076" cy="148308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60"/>
            <p:cNvSpPr/>
            <p:nvPr/>
          </p:nvSpPr>
          <p:spPr>
            <a:xfrm>
              <a:off x="1281448" y="4456718"/>
              <a:ext cx="16281" cy="191557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60"/>
            <p:cNvSpPr/>
            <p:nvPr/>
          </p:nvSpPr>
          <p:spPr>
            <a:xfrm>
              <a:off x="1416552" y="4536391"/>
              <a:ext cx="37316" cy="55944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60"/>
            <p:cNvSpPr/>
            <p:nvPr/>
          </p:nvSpPr>
          <p:spPr>
            <a:xfrm>
              <a:off x="1055916" y="4289546"/>
              <a:ext cx="117277" cy="284682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60"/>
            <p:cNvSpPr/>
            <p:nvPr/>
          </p:nvSpPr>
          <p:spPr>
            <a:xfrm>
              <a:off x="1074447" y="4427185"/>
              <a:ext cx="69877" cy="48862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60"/>
            <p:cNvSpPr/>
            <p:nvPr/>
          </p:nvSpPr>
          <p:spPr>
            <a:xfrm>
              <a:off x="1081701" y="4448211"/>
              <a:ext cx="55397" cy="40515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60"/>
            <p:cNvSpPr/>
            <p:nvPr/>
          </p:nvSpPr>
          <p:spPr>
            <a:xfrm>
              <a:off x="1019213" y="4439815"/>
              <a:ext cx="81619" cy="71314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60"/>
            <p:cNvSpPr/>
            <p:nvPr/>
          </p:nvSpPr>
          <p:spPr>
            <a:xfrm>
              <a:off x="1087088" y="4366761"/>
              <a:ext cx="52804" cy="26266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60"/>
            <p:cNvSpPr/>
            <p:nvPr/>
          </p:nvSpPr>
          <p:spPr>
            <a:xfrm>
              <a:off x="1132267" y="4356275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60"/>
            <p:cNvSpPr/>
            <p:nvPr/>
          </p:nvSpPr>
          <p:spPr>
            <a:xfrm>
              <a:off x="1077823" y="4371919"/>
              <a:ext cx="21179" cy="31825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60"/>
            <p:cNvSpPr/>
            <p:nvPr/>
          </p:nvSpPr>
          <p:spPr>
            <a:xfrm>
              <a:off x="1346594" y="4366905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0000"/>
                  </a:srgbClr>
                </a:gs>
                <a:gs pos="100000">
                  <a:srgbClr val="FFFFFF">
                    <a:alpha val="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60"/>
            <p:cNvSpPr/>
            <p:nvPr/>
          </p:nvSpPr>
          <p:spPr>
            <a:xfrm>
              <a:off x="1375037" y="4397332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60"/>
            <p:cNvSpPr/>
            <p:nvPr/>
          </p:nvSpPr>
          <p:spPr>
            <a:xfrm>
              <a:off x="1375109" y="4411254"/>
              <a:ext cx="71461" cy="48215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60"/>
            <p:cNvSpPr/>
            <p:nvPr/>
          </p:nvSpPr>
          <p:spPr>
            <a:xfrm>
              <a:off x="1356578" y="4386341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60"/>
            <p:cNvSpPr/>
            <p:nvPr/>
          </p:nvSpPr>
          <p:spPr>
            <a:xfrm>
              <a:off x="1061303" y="4190012"/>
              <a:ext cx="111515" cy="122336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60"/>
            <p:cNvSpPr/>
            <p:nvPr/>
          </p:nvSpPr>
          <p:spPr>
            <a:xfrm>
              <a:off x="1089746" y="4220439"/>
              <a:ext cx="33570" cy="26338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60"/>
            <p:cNvSpPr/>
            <p:nvPr/>
          </p:nvSpPr>
          <p:spPr>
            <a:xfrm>
              <a:off x="1089818" y="4234361"/>
              <a:ext cx="71461" cy="48215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60"/>
            <p:cNvSpPr/>
            <p:nvPr/>
          </p:nvSpPr>
          <p:spPr>
            <a:xfrm>
              <a:off x="1071287" y="4209448"/>
              <a:ext cx="12679" cy="18805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60"/>
            <p:cNvSpPr/>
            <p:nvPr/>
          </p:nvSpPr>
          <p:spPr>
            <a:xfrm>
              <a:off x="1227436" y="4284375"/>
              <a:ext cx="92208" cy="13839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60"/>
            <p:cNvSpPr/>
            <p:nvPr/>
          </p:nvSpPr>
          <p:spPr>
            <a:xfrm>
              <a:off x="1244674" y="4345448"/>
              <a:ext cx="12534" cy="17095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60"/>
            <p:cNvSpPr/>
            <p:nvPr/>
          </p:nvSpPr>
          <p:spPr>
            <a:xfrm>
              <a:off x="1244602" y="4367551"/>
              <a:ext cx="14119" cy="20094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60"/>
            <p:cNvSpPr/>
            <p:nvPr/>
          </p:nvSpPr>
          <p:spPr>
            <a:xfrm>
              <a:off x="1206032" y="4298728"/>
              <a:ext cx="92208" cy="13839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6" name="Google Shape;1616;p6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7" name="Google Shape;1617;p6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ILLUSTRATIONS</a:t>
            </a:r>
            <a:endParaRPr/>
          </a:p>
        </p:txBody>
      </p:sp>
      <p:grpSp>
        <p:nvGrpSpPr>
          <p:cNvPr id="1618" name="Google Shape;1618;p60"/>
          <p:cNvGrpSpPr/>
          <p:nvPr/>
        </p:nvGrpSpPr>
        <p:grpSpPr>
          <a:xfrm>
            <a:off x="5449890" y="2388596"/>
            <a:ext cx="677099" cy="759637"/>
            <a:chOff x="5449890" y="2388596"/>
            <a:chExt cx="677099" cy="759637"/>
          </a:xfrm>
        </p:grpSpPr>
        <p:sp>
          <p:nvSpPr>
            <p:cNvPr id="1619" name="Google Shape;1619;p60"/>
            <p:cNvSpPr/>
            <p:nvPr/>
          </p:nvSpPr>
          <p:spPr>
            <a:xfrm>
              <a:off x="5585132" y="2388596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5561622" y="2401314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60"/>
            <p:cNvSpPr/>
            <p:nvPr/>
          </p:nvSpPr>
          <p:spPr>
            <a:xfrm>
              <a:off x="5561695" y="2401314"/>
              <a:ext cx="504724" cy="344515"/>
            </a:xfrm>
            <a:custGeom>
              <a:rect b="b" l="l" r="r" t="t"/>
              <a:pathLst>
                <a:path extrusionOk="0" h="3445153" w="5047243">
                  <a:moveTo>
                    <a:pt x="0" y="0"/>
                  </a:moveTo>
                  <a:lnTo>
                    <a:pt x="5047243" y="2911346"/>
                  </a:lnTo>
                  <a:lnTo>
                    <a:pt x="5047243" y="3445154"/>
                  </a:lnTo>
                  <a:lnTo>
                    <a:pt x="0" y="533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60"/>
            <p:cNvSpPr/>
            <p:nvPr/>
          </p:nvSpPr>
          <p:spPr>
            <a:xfrm>
              <a:off x="5514148" y="2579096"/>
              <a:ext cx="130645" cy="111534"/>
            </a:xfrm>
            <a:custGeom>
              <a:rect b="b" l="l" r="r" t="t"/>
              <a:pathLst>
                <a:path extrusionOk="0" h="1115342" w="1306448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60"/>
            <p:cNvSpPr/>
            <p:nvPr/>
          </p:nvSpPr>
          <p:spPr>
            <a:xfrm>
              <a:off x="5873279" y="2780382"/>
              <a:ext cx="130645" cy="111534"/>
            </a:xfrm>
            <a:custGeom>
              <a:rect b="b" l="l" r="r" t="t"/>
              <a:pathLst>
                <a:path extrusionOk="0" h="1115343" w="1306449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60"/>
            <p:cNvSpPr/>
            <p:nvPr/>
          </p:nvSpPr>
          <p:spPr>
            <a:xfrm>
              <a:off x="5595689" y="2548855"/>
              <a:ext cx="289946" cy="179600"/>
            </a:xfrm>
            <a:custGeom>
              <a:rect b="b" l="l" r="r" t="t"/>
              <a:pathLst>
                <a:path extrusionOk="0" h="1796003" w="2899464">
                  <a:moveTo>
                    <a:pt x="0" y="0"/>
                  </a:moveTo>
                  <a:lnTo>
                    <a:pt x="2899464" y="1672647"/>
                  </a:lnTo>
                  <a:lnTo>
                    <a:pt x="2899464" y="1796003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60"/>
            <p:cNvSpPr/>
            <p:nvPr/>
          </p:nvSpPr>
          <p:spPr>
            <a:xfrm>
              <a:off x="5595689" y="2573678"/>
              <a:ext cx="250194" cy="156618"/>
            </a:xfrm>
            <a:custGeom>
              <a:rect b="b" l="l" r="r" t="t"/>
              <a:pathLst>
                <a:path extrusionOk="0" h="1566179" w="2501945">
                  <a:moveTo>
                    <a:pt x="0" y="0"/>
                  </a:moveTo>
                  <a:lnTo>
                    <a:pt x="2501946" y="1442823"/>
                  </a:lnTo>
                  <a:lnTo>
                    <a:pt x="2501946" y="1566179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60"/>
            <p:cNvSpPr/>
            <p:nvPr/>
          </p:nvSpPr>
          <p:spPr>
            <a:xfrm>
              <a:off x="5595689" y="2598207"/>
              <a:ext cx="212867" cy="135104"/>
            </a:xfrm>
            <a:custGeom>
              <a:rect b="b" l="l" r="r" t="t"/>
              <a:pathLst>
                <a:path extrusionOk="0" h="1351040" w="2128674">
                  <a:moveTo>
                    <a:pt x="0" y="0"/>
                  </a:moveTo>
                  <a:lnTo>
                    <a:pt x="2128674" y="1227685"/>
                  </a:lnTo>
                  <a:lnTo>
                    <a:pt x="2128674" y="1351041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5474506" y="2661489"/>
              <a:ext cx="212280" cy="231733"/>
            </a:xfrm>
            <a:custGeom>
              <a:rect b="b" l="l" r="r" t="t"/>
              <a:pathLst>
                <a:path extrusionOk="0" h="2317328" w="2122796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8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60"/>
            <p:cNvSpPr/>
            <p:nvPr/>
          </p:nvSpPr>
          <p:spPr>
            <a:xfrm>
              <a:off x="5595689" y="2437983"/>
              <a:ext cx="20868" cy="31247"/>
            </a:xfrm>
            <a:custGeom>
              <a:rect b="b" l="l" r="r" t="t"/>
              <a:pathLst>
                <a:path extrusionOk="0" h="312470" w="208679">
                  <a:moveTo>
                    <a:pt x="208679" y="216028"/>
                  </a:moveTo>
                  <a:cubicBezTo>
                    <a:pt x="208679" y="296062"/>
                    <a:pt x="161653" y="333509"/>
                    <a:pt x="104340" y="300468"/>
                  </a:cubicBezTo>
                  <a:cubicBezTo>
                    <a:pt x="47026" y="267426"/>
                    <a:pt x="0" y="175643"/>
                    <a:pt x="0" y="96343"/>
                  </a:cubicBezTo>
                  <a:cubicBezTo>
                    <a:pt x="0" y="17043"/>
                    <a:pt x="47026" y="-21139"/>
                    <a:pt x="104340" y="11903"/>
                  </a:cubicBezTo>
                  <a:cubicBezTo>
                    <a:pt x="161653" y="44945"/>
                    <a:pt x="208679" y="136727"/>
                    <a:pt x="208679" y="21602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60"/>
            <p:cNvSpPr/>
            <p:nvPr/>
          </p:nvSpPr>
          <p:spPr>
            <a:xfrm>
              <a:off x="5872018" y="2838394"/>
              <a:ext cx="254971" cy="256404"/>
            </a:xfrm>
            <a:custGeom>
              <a:rect b="b" l="l" r="r" t="t"/>
              <a:pathLst>
                <a:path extrusionOk="0" h="2564040" w="2549706">
                  <a:moveTo>
                    <a:pt x="0" y="0"/>
                  </a:moveTo>
                  <a:lnTo>
                    <a:pt x="2549707" y="1470725"/>
                  </a:lnTo>
                  <a:lnTo>
                    <a:pt x="2549707" y="2564040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60"/>
            <p:cNvSpPr/>
            <p:nvPr/>
          </p:nvSpPr>
          <p:spPr>
            <a:xfrm>
              <a:off x="5890847" y="287141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60"/>
            <p:cNvSpPr/>
            <p:nvPr/>
          </p:nvSpPr>
          <p:spPr>
            <a:xfrm>
              <a:off x="5938027" y="2899900"/>
              <a:ext cx="38429" cy="58374"/>
            </a:xfrm>
            <a:custGeom>
              <a:rect b="b" l="l" r="r" t="t"/>
              <a:pathLst>
                <a:path extrusionOk="0" h="583737" w="384293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60"/>
            <p:cNvSpPr/>
            <p:nvPr/>
          </p:nvSpPr>
          <p:spPr>
            <a:xfrm>
              <a:off x="5985208" y="292662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60"/>
            <p:cNvSpPr/>
            <p:nvPr/>
          </p:nvSpPr>
          <p:spPr>
            <a:xfrm>
              <a:off x="6032389" y="2955109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60"/>
            <p:cNvSpPr/>
            <p:nvPr/>
          </p:nvSpPr>
          <p:spPr>
            <a:xfrm>
              <a:off x="5449890" y="2673790"/>
              <a:ext cx="212279" cy="231733"/>
            </a:xfrm>
            <a:custGeom>
              <a:rect b="b" l="l" r="r" t="t"/>
              <a:pathLst>
                <a:path extrusionOk="0" h="2317328" w="2122795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9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60"/>
            <p:cNvSpPr/>
            <p:nvPr/>
          </p:nvSpPr>
          <p:spPr>
            <a:xfrm>
              <a:off x="5464322" y="2708351"/>
              <a:ext cx="168633" cy="109625"/>
            </a:xfrm>
            <a:custGeom>
              <a:rect b="b" l="l" r="r" t="t"/>
              <a:pathLst>
                <a:path extrusionOk="0" h="1096251" w="1686333">
                  <a:moveTo>
                    <a:pt x="0" y="0"/>
                  </a:moveTo>
                  <a:lnTo>
                    <a:pt x="1686333" y="972896"/>
                  </a:lnTo>
                  <a:lnTo>
                    <a:pt x="1686333" y="1096252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60"/>
            <p:cNvSpPr/>
            <p:nvPr/>
          </p:nvSpPr>
          <p:spPr>
            <a:xfrm>
              <a:off x="5464322" y="2733173"/>
              <a:ext cx="135054" cy="90241"/>
            </a:xfrm>
            <a:custGeom>
              <a:rect b="b" l="l" r="r" t="t"/>
              <a:pathLst>
                <a:path extrusionOk="0" h="902407" w="1350536">
                  <a:moveTo>
                    <a:pt x="0" y="0"/>
                  </a:moveTo>
                  <a:lnTo>
                    <a:pt x="1350536" y="779051"/>
                  </a:lnTo>
                  <a:lnTo>
                    <a:pt x="1350536" y="902407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60"/>
            <p:cNvSpPr/>
            <p:nvPr/>
          </p:nvSpPr>
          <p:spPr>
            <a:xfrm>
              <a:off x="5681609" y="2910721"/>
              <a:ext cx="170985" cy="237512"/>
            </a:xfrm>
            <a:custGeom>
              <a:rect b="b" l="l" r="r" t="t"/>
              <a:pathLst>
                <a:path extrusionOk="0" h="2375115" w="1709846">
                  <a:moveTo>
                    <a:pt x="714212" y="714693"/>
                  </a:moveTo>
                  <a:cubicBezTo>
                    <a:pt x="714212" y="860077"/>
                    <a:pt x="681881" y="953328"/>
                    <a:pt x="617220" y="993713"/>
                  </a:cubicBezTo>
                  <a:cubicBezTo>
                    <a:pt x="552559" y="1034097"/>
                    <a:pt x="465854" y="1023083"/>
                    <a:pt x="357106" y="959937"/>
                  </a:cubicBezTo>
                  <a:cubicBezTo>
                    <a:pt x="248358" y="897525"/>
                    <a:pt x="161653" y="808679"/>
                    <a:pt x="96992" y="693400"/>
                  </a:cubicBezTo>
                  <a:cubicBezTo>
                    <a:pt x="32331" y="578855"/>
                    <a:pt x="0" y="448157"/>
                    <a:pt x="0" y="302773"/>
                  </a:cubicBezTo>
                  <a:cubicBezTo>
                    <a:pt x="0" y="157389"/>
                    <a:pt x="32331" y="64138"/>
                    <a:pt x="96992" y="23754"/>
                  </a:cubicBezTo>
                  <a:cubicBezTo>
                    <a:pt x="161653" y="-16631"/>
                    <a:pt x="248358" y="-5617"/>
                    <a:pt x="357106" y="57529"/>
                  </a:cubicBezTo>
                  <a:cubicBezTo>
                    <a:pt x="465854" y="120676"/>
                    <a:pt x="552559" y="208788"/>
                    <a:pt x="617220" y="324067"/>
                  </a:cubicBezTo>
                  <a:cubicBezTo>
                    <a:pt x="681881" y="438611"/>
                    <a:pt x="714212" y="568576"/>
                    <a:pt x="714212" y="714693"/>
                  </a:cubicBezTo>
                  <a:close/>
                  <a:moveTo>
                    <a:pt x="486428" y="583261"/>
                  </a:moveTo>
                  <a:cubicBezTo>
                    <a:pt x="486428" y="503961"/>
                    <a:pt x="474672" y="440080"/>
                    <a:pt x="450424" y="390150"/>
                  </a:cubicBezTo>
                  <a:cubicBezTo>
                    <a:pt x="426176" y="340220"/>
                    <a:pt x="395315" y="304976"/>
                    <a:pt x="357841" y="282948"/>
                  </a:cubicBezTo>
                  <a:cubicBezTo>
                    <a:pt x="318897" y="260186"/>
                    <a:pt x="287301" y="260186"/>
                    <a:pt x="263053" y="281479"/>
                  </a:cubicBezTo>
                  <a:cubicBezTo>
                    <a:pt x="240275" y="304242"/>
                    <a:pt x="228518" y="354905"/>
                    <a:pt x="228518" y="433471"/>
                  </a:cubicBezTo>
                  <a:cubicBezTo>
                    <a:pt x="228518" y="512771"/>
                    <a:pt x="240275" y="577387"/>
                    <a:pt x="263053" y="627316"/>
                  </a:cubicBezTo>
                  <a:cubicBezTo>
                    <a:pt x="287301" y="677246"/>
                    <a:pt x="318897" y="713225"/>
                    <a:pt x="357841" y="735253"/>
                  </a:cubicBezTo>
                  <a:cubicBezTo>
                    <a:pt x="395315" y="757281"/>
                    <a:pt x="426176" y="757281"/>
                    <a:pt x="450424" y="735253"/>
                  </a:cubicBezTo>
                  <a:cubicBezTo>
                    <a:pt x="473937" y="713225"/>
                    <a:pt x="486428" y="661827"/>
                    <a:pt x="486428" y="583261"/>
                  </a:cubicBezTo>
                  <a:close/>
                  <a:moveTo>
                    <a:pt x="1107322" y="527457"/>
                  </a:moveTo>
                  <a:lnTo>
                    <a:pt x="1387275" y="688994"/>
                  </a:lnTo>
                  <a:lnTo>
                    <a:pt x="598850" y="1845456"/>
                  </a:lnTo>
                  <a:lnTo>
                    <a:pt x="318897" y="1683918"/>
                  </a:lnTo>
                  <a:lnTo>
                    <a:pt x="1107322" y="527457"/>
                  </a:lnTo>
                  <a:close/>
                  <a:moveTo>
                    <a:pt x="1709846" y="2072343"/>
                  </a:moveTo>
                  <a:cubicBezTo>
                    <a:pt x="1709846" y="2217726"/>
                    <a:pt x="1677516" y="2310978"/>
                    <a:pt x="1612855" y="2351362"/>
                  </a:cubicBezTo>
                  <a:cubicBezTo>
                    <a:pt x="1548194" y="2391746"/>
                    <a:pt x="1461489" y="2380732"/>
                    <a:pt x="1352741" y="2317586"/>
                  </a:cubicBezTo>
                  <a:cubicBezTo>
                    <a:pt x="1243992" y="2255174"/>
                    <a:pt x="1157288" y="2166328"/>
                    <a:pt x="1092626" y="2051049"/>
                  </a:cubicBezTo>
                  <a:cubicBezTo>
                    <a:pt x="1027965" y="1936504"/>
                    <a:pt x="995635" y="1805806"/>
                    <a:pt x="995635" y="1660422"/>
                  </a:cubicBezTo>
                  <a:cubicBezTo>
                    <a:pt x="995635" y="1515038"/>
                    <a:pt x="1027965" y="1421787"/>
                    <a:pt x="1092626" y="1381403"/>
                  </a:cubicBezTo>
                  <a:cubicBezTo>
                    <a:pt x="1157288" y="1341019"/>
                    <a:pt x="1243992" y="1352032"/>
                    <a:pt x="1352741" y="1415179"/>
                  </a:cubicBezTo>
                  <a:cubicBezTo>
                    <a:pt x="1461489" y="1477591"/>
                    <a:pt x="1548194" y="1566436"/>
                    <a:pt x="1612855" y="1681715"/>
                  </a:cubicBezTo>
                  <a:cubicBezTo>
                    <a:pt x="1677516" y="1796260"/>
                    <a:pt x="1709846" y="1926959"/>
                    <a:pt x="1709846" y="2072343"/>
                  </a:cubicBezTo>
                  <a:close/>
                  <a:moveTo>
                    <a:pt x="1482063" y="1940910"/>
                  </a:moveTo>
                  <a:cubicBezTo>
                    <a:pt x="1482063" y="1861609"/>
                    <a:pt x="1470306" y="1797729"/>
                    <a:pt x="1446058" y="1747799"/>
                  </a:cubicBezTo>
                  <a:cubicBezTo>
                    <a:pt x="1421810" y="1697869"/>
                    <a:pt x="1390949" y="1662625"/>
                    <a:pt x="1353475" y="1640597"/>
                  </a:cubicBezTo>
                  <a:cubicBezTo>
                    <a:pt x="1314532" y="1617835"/>
                    <a:pt x="1282936" y="1617835"/>
                    <a:pt x="1258688" y="1639128"/>
                  </a:cubicBezTo>
                  <a:cubicBezTo>
                    <a:pt x="1235910" y="1661890"/>
                    <a:pt x="1224153" y="1712555"/>
                    <a:pt x="1224153" y="1791121"/>
                  </a:cubicBezTo>
                  <a:cubicBezTo>
                    <a:pt x="1224153" y="1870421"/>
                    <a:pt x="1235910" y="1935036"/>
                    <a:pt x="1258688" y="1984965"/>
                  </a:cubicBezTo>
                  <a:cubicBezTo>
                    <a:pt x="1282936" y="2034895"/>
                    <a:pt x="1314532" y="2070874"/>
                    <a:pt x="1353475" y="2092902"/>
                  </a:cubicBezTo>
                  <a:cubicBezTo>
                    <a:pt x="1390949" y="2114930"/>
                    <a:pt x="1421810" y="2114930"/>
                    <a:pt x="1446058" y="2092902"/>
                  </a:cubicBezTo>
                  <a:cubicBezTo>
                    <a:pt x="1469571" y="2071608"/>
                    <a:pt x="1482063" y="2020210"/>
                    <a:pt x="1482063" y="194091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9800"/>
                  </a:schemeClr>
                </a:gs>
                <a:gs pos="100000">
                  <a:schemeClr val="accent2">
                    <a:alpha val="298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61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1643" name="Google Shape;1643;p6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644" name="Google Shape;1644;p61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8" name="Google Shape;1648;p61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9" name="Google Shape;1649;p61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50" name="Google Shape;1650;p61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651" name="Google Shape;1651;p61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2" name="Google Shape;1652;p61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53" name="Google Shape;1653;p6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654" name="Google Shape;1654;p61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5" name="Google Shape;1655;p61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56" name="Google Shape;1656;p61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7" name="Google Shape;1657;p61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58" name="Google Shape;1658;p61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659" name="Google Shape;1659;p61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0" name="Google Shape;1660;p61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1" name="Google Shape;1661;p61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62" name="Google Shape;1662;p61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663" name="Google Shape;1663;p61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4" name="Google Shape;1664;p61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5" name="Google Shape;1665;p61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6" name="Google Shape;1666;p61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67" name="Google Shape;1667;p61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68" name="Google Shape;1668;p61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669" name="Google Shape;1669;p61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0" name="Google Shape;1670;p61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1" name="Google Shape;1671;p61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2" name="Google Shape;1672;p61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3" name="Google Shape;1673;p61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4" name="Google Shape;1674;p61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8" name="Google Shape;1678;p61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9" name="Google Shape;1679;p61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0" name="Google Shape;1680;p61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89" name="Google Shape;1689;p61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690" name="Google Shape;1690;p61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92" name="Google Shape;1692;p61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693" name="Google Shape;1693;p61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4" name="Google Shape;1694;p61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5" name="Google Shape;1695;p61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96" name="Google Shape;1696;p61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697" name="Google Shape;1697;p61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8" name="Google Shape;1698;p61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9" name="Google Shape;1699;p61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00" name="Google Shape;1700;p61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701" name="Google Shape;1701;p61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2" name="Google Shape;1702;p61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3" name="Google Shape;1703;p61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4" name="Google Shape;1704;p61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05" name="Google Shape;1705;p61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6" name="Google Shape;1706;p61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7" name="Google Shape;1707;p61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8" name="Google Shape;1708;p61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09" name="Google Shape;1709;p61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710" name="Google Shape;1710;p61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12" name="Google Shape;1712;p61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713" name="Google Shape;1713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15" name="Google Shape;1715;p61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716" name="Google Shape;1716;p61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7" name="Google Shape;1717;p61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18" name="Google Shape;1718;p61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719" name="Google Shape;1719;p61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21" name="Google Shape;1721;p61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722" name="Google Shape;1722;p61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26" name="Google Shape;1726;p61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727" name="Google Shape;1727;p61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29" name="Google Shape;1729;p61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730" name="Google Shape;1730;p61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33" name="Google Shape;1733;p61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34" name="Google Shape;1734;p61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735" name="Google Shape;1735;p61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6" name="Google Shape;1736;p61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37" name="Google Shape;1737;p61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738" name="Google Shape;1738;p61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9" name="Google Shape;1739;p61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0" name="Google Shape;1740;p61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1" name="Google Shape;1741;p61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2" name="Google Shape;1742;p61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43" name="Google Shape;1743;p6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744" name="Google Shape;1744;p61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5" name="Google Shape;1745;p61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46" name="Google Shape;1746;p61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747" name="Google Shape;1747;p61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8" name="Google Shape;1748;p61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9" name="Google Shape;1749;p61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0" name="Google Shape;1750;p61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1" name="Google Shape;1751;p61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52" name="Google Shape;1752;p61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753" name="Google Shape;1753;p61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4" name="Google Shape;1754;p61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5" name="Google Shape;1755;p61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6" name="Google Shape;1756;p61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7" name="Google Shape;1757;p61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58" name="Google Shape;1758;p61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759" name="Google Shape;1759;p61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0" name="Google Shape;1760;p61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1" name="Google Shape;1761;p61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2" name="Google Shape;1762;p61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63" name="Google Shape;1763;p61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4" name="Google Shape;1764;p61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5" name="Google Shape;1765;p61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66" name="Google Shape;1766;p61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767" name="Google Shape;1767;p61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8" name="Google Shape;1768;p61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69" name="Google Shape;1769;p61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770" name="Google Shape;1770;p61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1" name="Google Shape;1771;p61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72" name="Google Shape;1772;p61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773" name="Google Shape;1773;p61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4" name="Google Shape;1774;p61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75" name="Google Shape;1775;p61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76" name="Google Shape;1776;p61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777" name="Google Shape;1777;p6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8" name="Google Shape;1778;p6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79" name="Google Shape;1779;p61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780" name="Google Shape;1780;p61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3" name="Google Shape;1783;p61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4" name="Google Shape;1784;p61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85" name="Google Shape;1785;p61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786" name="Google Shape;1786;p61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88" name="Google Shape;1788;p61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9" name="Google Shape;1789;p61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90" name="Google Shape;1790;p61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791" name="Google Shape;1791;p61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93" name="Google Shape;1793;p6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794" name="Google Shape;1794;p61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96" name="Google Shape;1796;p61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97" name="Google Shape;1797;p61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798" name="Google Shape;1798;p6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9" name="Google Shape;1799;p6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00" name="Google Shape;1800;p61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801" name="Google Shape;1801;p61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2" name="Google Shape;1802;p61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04" name="Google Shape;1804;p61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5" name="Google Shape;1805;p61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06" name="Google Shape;1806;p61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807" name="Google Shape;1807;p61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09" name="Google Shape;1809;p61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810" name="Google Shape;1810;p61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1" name="Google Shape;1811;p61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2" name="Google Shape;1812;p61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3" name="Google Shape;1813;p61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14" name="Google Shape;1814;p61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815" name="Google Shape;1815;p61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6" name="Google Shape;1816;p61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7" name="Google Shape;1817;p61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18" name="Google Shape;1818;p61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819" name="Google Shape;1819;p61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0" name="Google Shape;1820;p61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21" name="Google Shape;1821;p61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822" name="Google Shape;1822;p61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3" name="Google Shape;1823;p61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4" name="Google Shape;1824;p61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25" name="Google Shape;1825;p61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826" name="Google Shape;1826;p61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7" name="Google Shape;1827;p61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8" name="Google Shape;1828;p61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9" name="Google Shape;1829;p61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0" name="Google Shape;1830;p61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31" name="Google Shape;1831;p61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832" name="Google Shape;1832;p6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3" name="Google Shape;1833;p6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34" name="Google Shape;1834;p61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835" name="Google Shape;1835;p61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6" name="Google Shape;1836;p61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7" name="Google Shape;1837;p61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8" name="Google Shape;1838;p61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9" name="Google Shape;1839;p61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40" name="Google Shape;1840;p61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41" name="Google Shape;1841;p61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842" name="Google Shape;1842;p6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44" name="Google Shape;1844;p61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845" name="Google Shape;1845;p6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6" name="Google Shape;1846;p6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7" name="Google Shape;1847;p6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8" name="Google Shape;1848;p6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49" name="Google Shape;1849;p61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50" name="Google Shape;1850;p61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851" name="Google Shape;1851;p61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2" name="Google Shape;1852;p61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3" name="Google Shape;1853;p61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54" name="Google Shape;1854;p61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855" name="Google Shape;1855;p61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6" name="Google Shape;1856;p61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7" name="Google Shape;1857;p61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58" name="Google Shape;1858;p61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9" name="Google Shape;1859;p61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0" name="Google Shape;1860;p61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61" name="Google Shape;1861;p61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862" name="Google Shape;1862;p61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3" name="Google Shape;1863;p61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4" name="Google Shape;1864;p61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65" name="Google Shape;1865;p61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66" name="Google Shape;1866;p61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867" name="Google Shape;1867;p61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8" name="Google Shape;1868;p61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9" name="Google Shape;1869;p61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70" name="Google Shape;1870;p61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71" name="Google Shape;1871;p61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872" name="Google Shape;1872;p61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3" name="Google Shape;1873;p61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4" name="Google Shape;1874;p61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5" name="Google Shape;1875;p61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6" name="Google Shape;1876;p61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77" name="Google Shape;1877;p61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878" name="Google Shape;1878;p61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9" name="Google Shape;1879;p61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0" name="Google Shape;1880;p61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81" name="Google Shape;1881;p61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882" name="Google Shape;1882;p61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3" name="Google Shape;1883;p61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4" name="Google Shape;1884;p61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85" name="Google Shape;1885;p61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886" name="Google Shape;1886;p61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7" name="Google Shape;1887;p61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8" name="Google Shape;1888;p61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9" name="Google Shape;1889;p61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0" name="Google Shape;1890;p61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91" name="Google Shape;1891;p61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892" name="Google Shape;1892;p61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3" name="Google Shape;1893;p61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4" name="Google Shape;1894;p61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5" name="Google Shape;1895;p61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6" name="Google Shape;1896;p61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97" name="Google Shape;1897;p61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898" name="Google Shape;1898;p61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9" name="Google Shape;1899;p61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00" name="Google Shape;1900;p61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901" name="Google Shape;1901;p6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2" name="Google Shape;1902;p6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3" name="Google Shape;1903;p6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4" name="Google Shape;1904;p6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5" name="Google Shape;1905;p6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6" name="Google Shape;1906;p6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07" name="Google Shape;1907;p61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08" name="Google Shape;1908;p61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909" name="Google Shape;1909;p61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0" name="Google Shape;1910;p61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1" name="Google Shape;1911;p61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2" name="Google Shape;1912;p61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3" name="Google Shape;1913;p61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914" name="Google Shape;1914;p61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915" name="Google Shape;1915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916" name="Google Shape;1916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917" name="Google Shape;1917;p61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8" name="Google Shape;1918;p61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919" name="Google Shape;1919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1" name="Google Shape;1921;p61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2" name="Google Shape;1922;p61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923" name="Google Shape;1923;p61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D96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1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FFD966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61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7" name="Google Shape;1927;p61"/>
          <p:cNvSpPr txBox="1"/>
          <p:nvPr>
            <p:ph idx="1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6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4" name="Google Shape;1934;p6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935" name="Google Shape;1935;p6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936" name="Google Shape;1936;p6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37" name="Google Shape;1937;p6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938" name="Google Shape;1938;p6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939" name="Google Shape;1939;p6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40" name="Google Shape;1940;p6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941" name="Google Shape;1941;p6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942" name="Google Shape;1942;p6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43" name="Google Shape;1943;p6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944" name="Google Shape;1944;p6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945" name="Google Shape;1945;p6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46" name="Google Shape;1946;p6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Chit Fund</a:t>
            </a:r>
            <a:endParaRPr/>
          </a:p>
        </p:txBody>
      </p:sp>
      <p:sp>
        <p:nvSpPr>
          <p:cNvPr id="213" name="Google Shape;213;p16"/>
          <p:cNvSpPr txBox="1"/>
          <p:nvPr>
            <p:ph idx="1" type="body"/>
          </p:nvPr>
        </p:nvSpPr>
        <p:spPr>
          <a:xfrm>
            <a:off x="371825" y="1353950"/>
            <a:ext cx="5825100" cy="33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A chit fund is a financial instrument that is a combination of savings and borrowings.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A</a:t>
            </a:r>
            <a:r>
              <a:rPr lang="en" sz="2000"/>
              <a:t> group of people agree to contribute a fixed amount of money to a pool every month for a fixed period of time.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Funds in the pool are</a:t>
            </a:r>
            <a:r>
              <a:rPr lang="en" sz="2000"/>
              <a:t> auctioned to the lowest bidder.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Left over funds are rolled into the next round.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/>
              <a:t>The organizer </a:t>
            </a:r>
            <a:r>
              <a:rPr lang="en" sz="2000"/>
              <a:t>receives</a:t>
            </a:r>
            <a:r>
              <a:rPr lang="en" sz="2000"/>
              <a:t> a small fixed commission.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5" name="Google Shape;215;p16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216" name="Google Shape;216;p16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make a chit fund dapp?</a:t>
            </a:r>
            <a:endParaRPr/>
          </a:p>
        </p:txBody>
      </p: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855300" y="1353950"/>
            <a:ext cx="6024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To attempt to make a </a:t>
            </a:r>
            <a:r>
              <a:rPr lang="en"/>
              <a:t>decentralized</a:t>
            </a:r>
            <a:r>
              <a:rPr lang="en"/>
              <a:t> banking system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Traditional banking systems are expensive and require a lot of infrastructure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‧"/>
            </a:pPr>
            <a:r>
              <a:rPr lang="en"/>
              <a:t>Centralized</a:t>
            </a:r>
            <a:r>
              <a:rPr lang="en"/>
              <a:t> banking systems are very opaque and have a lot of friction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" name="Google Shape;248;p17"/>
          <p:cNvGrpSpPr/>
          <p:nvPr/>
        </p:nvGrpSpPr>
        <p:grpSpPr>
          <a:xfrm>
            <a:off x="5274695" y="916497"/>
            <a:ext cx="3869293" cy="4438148"/>
            <a:chOff x="5274695" y="916497"/>
            <a:chExt cx="3869293" cy="4438148"/>
          </a:xfrm>
        </p:grpSpPr>
        <p:sp>
          <p:nvSpPr>
            <p:cNvPr id="249" name="Google Shape;249;p17"/>
            <p:cNvSpPr/>
            <p:nvPr/>
          </p:nvSpPr>
          <p:spPr>
            <a:xfrm>
              <a:off x="5274695" y="2686401"/>
              <a:ext cx="3419186" cy="2423862"/>
            </a:xfrm>
            <a:custGeom>
              <a:rect b="b" l="l" r="r" t="t"/>
              <a:pathLst>
                <a:path extrusionOk="0" h="4661273" w="6575358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5724803" y="2906563"/>
              <a:ext cx="3419186" cy="2448082"/>
            </a:xfrm>
            <a:custGeom>
              <a:rect b="b" l="l" r="r" t="t"/>
              <a:pathLst>
                <a:path extrusionOk="0" h="4707850" w="6575357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39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7946991" y="2672432"/>
              <a:ext cx="74651" cy="112121"/>
            </a:xfrm>
            <a:custGeom>
              <a:rect b="b" l="l" r="r" t="t"/>
              <a:pathLst>
                <a:path extrusionOk="0" h="215617" w="143559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955392" y="2865861"/>
              <a:ext cx="77522" cy="109188"/>
            </a:xfrm>
            <a:custGeom>
              <a:rect b="b" l="l" r="r" t="t"/>
              <a:pathLst>
                <a:path extrusionOk="0" h="209976" w="14908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782859" y="91649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7653489" y="1028281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000029" y="1682867"/>
              <a:ext cx="228977" cy="344059"/>
            </a:xfrm>
            <a:custGeom>
              <a:rect b="b" l="l" r="r" t="t"/>
              <a:pathLst>
                <a:path extrusionOk="0" h="661652" w="44034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7771033" y="1410213"/>
              <a:ext cx="229336" cy="590892"/>
            </a:xfrm>
            <a:custGeom>
              <a:rect b="b" l="l" r="r" t="t"/>
              <a:pathLst>
                <a:path extrusionOk="0" h="1136330" w="44103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7801495" y="1339631"/>
              <a:ext cx="427807" cy="476085"/>
            </a:xfrm>
            <a:custGeom>
              <a:rect b="b" l="l" r="r" t="t"/>
              <a:pathLst>
                <a:path extrusionOk="0" h="915549" w="822705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7740213" y="2013922"/>
              <a:ext cx="403761" cy="281633"/>
            </a:xfrm>
            <a:custGeom>
              <a:rect b="b" l="l" r="r" t="t"/>
              <a:pathLst>
                <a:path extrusionOk="0" h="541602" w="776463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7740213" y="2109226"/>
              <a:ext cx="489537" cy="331143"/>
            </a:xfrm>
            <a:custGeom>
              <a:rect b="b" l="l" r="r" t="t"/>
              <a:pathLst>
                <a:path extrusionOk="0" h="636814" w="941418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7740213" y="2204529"/>
              <a:ext cx="317266" cy="231765"/>
            </a:xfrm>
            <a:custGeom>
              <a:rect b="b" l="l" r="r" t="t"/>
              <a:pathLst>
                <a:path extrusionOk="0" h="445701" w="610127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790543" y="1110687"/>
              <a:ext cx="662526" cy="1683701"/>
            </a:xfrm>
            <a:custGeom>
              <a:rect b="b" l="l" r="r" t="t"/>
              <a:pathLst>
                <a:path extrusionOk="0" h="3237886" w="1274089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6662965" y="1223189"/>
              <a:ext cx="662885" cy="1683701"/>
            </a:xfrm>
            <a:custGeom>
              <a:rect b="b" l="l" r="r" t="t"/>
              <a:pathLst>
                <a:path extrusionOk="0" h="3237886" w="1274779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7009147" y="1878132"/>
              <a:ext cx="229336" cy="341189"/>
            </a:xfrm>
            <a:custGeom>
              <a:rect b="b" l="l" r="r" t="t"/>
              <a:pathLst>
                <a:path extrusionOk="0" h="656132" w="441031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847524" y="1878490"/>
              <a:ext cx="276710" cy="343653"/>
            </a:xfrm>
            <a:custGeom>
              <a:rect b="b" l="l" r="r" t="t"/>
              <a:pathLst>
                <a:path extrusionOk="0" h="660871" w="532135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780868" y="1534538"/>
              <a:ext cx="457954" cy="476444"/>
            </a:xfrm>
            <a:custGeom>
              <a:rect b="b" l="l" r="r" t="t"/>
              <a:pathLst>
                <a:path extrusionOk="0" h="916239" w="880681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6749690" y="2209187"/>
              <a:ext cx="458313" cy="313205"/>
            </a:xfrm>
            <a:custGeom>
              <a:rect b="b" l="l" r="r" t="t"/>
              <a:pathLst>
                <a:path extrusionOk="0" h="602317" w="881371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6749690" y="2304133"/>
              <a:ext cx="475899" cy="323609"/>
            </a:xfrm>
            <a:custGeom>
              <a:rect b="b" l="l" r="r" t="t"/>
              <a:pathLst>
                <a:path extrusionOk="0" h="622325" w="915191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6749690" y="2399436"/>
              <a:ext cx="317266" cy="231764"/>
            </a:xfrm>
            <a:custGeom>
              <a:rect b="b" l="l" r="r" t="t"/>
              <a:pathLst>
                <a:path extrusionOk="0" h="445700" w="610127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/>
          <p:nvPr>
            <p:ph idx="1" type="body"/>
          </p:nvPr>
        </p:nvSpPr>
        <p:spPr>
          <a:xfrm>
            <a:off x="855300" y="2161800"/>
            <a:ext cx="59634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“You never change things by fighting the existing </a:t>
            </a:r>
            <a:r>
              <a:rPr lang="en"/>
              <a:t>reality</a:t>
            </a:r>
            <a:r>
              <a:rPr lang="en"/>
              <a:t>. To change something, build a new model that makes the existing model obsolete” - Buckminster Fuller</a:t>
            </a:r>
            <a:endParaRPr/>
          </a:p>
        </p:txBody>
      </p:sp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ctrTitle"/>
          </p:nvPr>
        </p:nvSpPr>
        <p:spPr>
          <a:xfrm>
            <a:off x="855300" y="1534050"/>
            <a:ext cx="5493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 </a:t>
            </a:r>
            <a:endParaRPr/>
          </a:p>
        </p:txBody>
      </p:sp>
      <p:sp>
        <p:nvSpPr>
          <p:cNvPr id="280" name="Google Shape;280;p19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app work…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(designs in progress)</a:t>
            </a:r>
            <a:endParaRPr/>
          </a:p>
        </p:txBody>
      </p:sp>
      <p:grpSp>
        <p:nvGrpSpPr>
          <p:cNvPr id="281" name="Google Shape;281;p19"/>
          <p:cNvGrpSpPr/>
          <p:nvPr/>
        </p:nvGrpSpPr>
        <p:grpSpPr>
          <a:xfrm>
            <a:off x="5542390" y="770767"/>
            <a:ext cx="3529178" cy="3705759"/>
            <a:chOff x="7031794" y="3223481"/>
            <a:chExt cx="554527" cy="684768"/>
          </a:xfrm>
        </p:grpSpPr>
        <p:sp>
          <p:nvSpPr>
            <p:cNvPr id="282" name="Google Shape;282;p19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